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73" r:id="rId8"/>
    <p:sldId id="263" r:id="rId9"/>
    <p:sldId id="264" r:id="rId10"/>
    <p:sldId id="265" r:id="rId11"/>
    <p:sldId id="266" r:id="rId12"/>
    <p:sldId id="267" r:id="rId13"/>
    <p:sldId id="268" r:id="rId14"/>
    <p:sldId id="269" r:id="rId15"/>
    <p:sldId id="270" r:id="rId16"/>
    <p:sldId id="271" r:id="rId17"/>
    <p:sldId id="272" r:id="rId18"/>
    <p:sldId id="274" r:id="rId19"/>
    <p:sldId id="275" r:id="rId20"/>
    <p:sldId id="287" r:id="rId21"/>
    <p:sldId id="276" r:id="rId22"/>
    <p:sldId id="277" r:id="rId23"/>
    <p:sldId id="278" r:id="rId24"/>
    <p:sldId id="279" r:id="rId25"/>
    <p:sldId id="280" r:id="rId26"/>
    <p:sldId id="281" r:id="rId27"/>
    <p:sldId id="282" r:id="rId28"/>
    <p:sldId id="283" r:id="rId29"/>
    <p:sldId id="284" r:id="rId30"/>
    <p:sldId id="286" r:id="rId31"/>
    <p:sldId id="285" r:id="rId32"/>
    <p:sldId id="28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66FF33"/>
    <a:srgbClr val="FF33CC"/>
    <a:srgbClr val="FFFFCC"/>
    <a:srgbClr val="FFFF00"/>
    <a:srgbClr val="CC0099"/>
    <a:srgbClr val="00FFFF"/>
    <a:srgbClr val="0066FF"/>
    <a:srgbClr val="FFFF9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1517BFC-EE83-4BED-9ED8-45B1681CB8B8}"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1590269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1517BFC-EE83-4BED-9ED8-45B1681CB8B8}"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1042353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517BFC-EE83-4BED-9ED8-45B1681CB8B8}"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2634467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1517BFC-EE83-4BED-9ED8-45B1681CB8B8}"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2004721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1517BFC-EE83-4BED-9ED8-45B1681CB8B8}"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3638862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1517BFC-EE83-4BED-9ED8-45B1681CB8B8}"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1380891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517BFC-EE83-4BED-9ED8-45B1681CB8B8}"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502878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517BFC-EE83-4BED-9ED8-45B1681CB8B8}"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846242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517BFC-EE83-4BED-9ED8-45B1681CB8B8}"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579057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1517BFC-EE83-4BED-9ED8-45B1681CB8B8}"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3093580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1517BFC-EE83-4BED-9ED8-45B1681CB8B8}"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F4781-C10D-4DF4-ADD2-7D3804A33A6F}" type="slidenum">
              <a:rPr lang="en-US" smtClean="0"/>
              <a:t>‹#›</a:t>
            </a:fld>
            <a:endParaRPr lang="en-US"/>
          </a:p>
        </p:txBody>
      </p:sp>
    </p:spTree>
    <p:extLst>
      <p:ext uri="{BB962C8B-B14F-4D97-AF65-F5344CB8AC3E}">
        <p14:creationId xmlns:p14="http://schemas.microsoft.com/office/powerpoint/2010/main" val="1082586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517BFC-EE83-4BED-9ED8-45B1681CB8B8}" type="datetimeFigureOut">
              <a:rPr lang="en-US" smtClean="0"/>
              <a:t>6/19/2020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8F4781-C10D-4DF4-ADD2-7D3804A33A6F}" type="slidenum">
              <a:rPr lang="en-US" smtClean="0"/>
              <a:t>‹#›</a:t>
            </a:fld>
            <a:endParaRPr lang="en-US"/>
          </a:p>
        </p:txBody>
      </p:sp>
    </p:spTree>
    <p:extLst>
      <p:ext uri="{BB962C8B-B14F-4D97-AF65-F5344CB8AC3E}">
        <p14:creationId xmlns:p14="http://schemas.microsoft.com/office/powerpoint/2010/main" val="38362621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thukyluat.vn/vb/quyet-dinh-761-qd-ttg-2014-phe-duyet-de-an-phat-trien-truong-nghe-chat-luong-cao-den-nam-2020-38627.html#muc_3"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69000">
              <a:schemeClr val="bg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522867"/>
            <a:ext cx="3536576" cy="616331"/>
          </a:xfrm>
        </p:spPr>
        <p:txBody>
          <a:bodyPr>
            <a:normAutofit fontScale="90000"/>
          </a:bodyPr>
          <a:lstStyle/>
          <a:p>
            <a:r>
              <a:rPr lang="en-US" sz="2800" b="1" dirty="0" smtClean="0">
                <a:solidFill>
                  <a:srgbClr val="0066FF"/>
                </a:solidFill>
                <a:latin typeface=".VnArial" panose="020B7200000000000000" pitchFamily="34" charset="0"/>
              </a:rPr>
              <a:t/>
            </a:r>
            <a:br>
              <a:rPr lang="en-US" sz="2800" b="1" dirty="0" smtClean="0">
                <a:solidFill>
                  <a:srgbClr val="0066FF"/>
                </a:solidFill>
                <a:latin typeface=".VnArial" panose="020B7200000000000000" pitchFamily="34" charset="0"/>
              </a:rPr>
            </a:br>
            <a:r>
              <a:rPr lang="en-US" sz="2800" b="1" dirty="0" smtClean="0">
                <a:solidFill>
                  <a:srgbClr val="0066FF"/>
                </a:solidFill>
                <a:latin typeface=".VnArial" panose="020B7200000000000000" pitchFamily="34" charset="0"/>
              </a:rPr>
              <a:t/>
            </a:r>
            <a:br>
              <a:rPr lang="en-US" sz="2800" b="1" dirty="0" smtClean="0">
                <a:solidFill>
                  <a:srgbClr val="0066FF"/>
                </a:solidFill>
                <a:latin typeface=".VnArial" panose="020B7200000000000000" pitchFamily="34" charset="0"/>
              </a:rPr>
            </a:br>
            <a:r>
              <a:rPr lang="en-US" sz="2800" b="1" dirty="0" smtClean="0">
                <a:solidFill>
                  <a:srgbClr val="0066FF"/>
                </a:solidFill>
                <a:latin typeface=".VnArial" panose="020B7200000000000000" pitchFamily="34" charset="0"/>
              </a:rPr>
              <a:t/>
            </a:r>
            <a:br>
              <a:rPr lang="en-US" sz="2800" b="1" dirty="0" smtClean="0">
                <a:solidFill>
                  <a:srgbClr val="0066FF"/>
                </a:solidFill>
                <a:latin typeface=".VnArial" panose="020B7200000000000000" pitchFamily="34" charset="0"/>
              </a:rPr>
            </a:br>
            <a:r>
              <a:rPr lang="en-US" sz="2800" b="1" dirty="0" smtClean="0">
                <a:solidFill>
                  <a:srgbClr val="0066FF"/>
                </a:solidFill>
                <a:latin typeface=".VnArial" panose="020B7200000000000000" pitchFamily="34" charset="0"/>
              </a:rPr>
              <a:t>HỘI THẢO KHOA HỌC</a:t>
            </a:r>
            <a:endParaRPr lang="en-US" sz="2800" b="1" dirty="0">
              <a:solidFill>
                <a:srgbClr val="0066FF"/>
              </a:solidFill>
              <a:latin typeface=".VnArial" panose="020B7200000000000000" pitchFamily="34" charset="0"/>
            </a:endParaRPr>
          </a:p>
        </p:txBody>
      </p:sp>
      <p:sp>
        <p:nvSpPr>
          <p:cNvPr id="3" name="Subtitle 2"/>
          <p:cNvSpPr>
            <a:spLocks noGrp="1"/>
          </p:cNvSpPr>
          <p:nvPr>
            <p:ph type="subTitle" idx="1"/>
          </p:nvPr>
        </p:nvSpPr>
        <p:spPr>
          <a:xfrm>
            <a:off x="1335740" y="2526273"/>
            <a:ext cx="9663953" cy="1655762"/>
          </a:xfrm>
        </p:spPr>
        <p:txBody>
          <a:bodyPr>
            <a:noAutofit/>
          </a:bodyPr>
          <a:lstStyle/>
          <a:p>
            <a:r>
              <a:rPr lang="en-US" sz="3600" b="1" dirty="0">
                <a:solidFill>
                  <a:srgbClr val="FF0000"/>
                </a:solidFill>
              </a:rPr>
              <a:t>GIA TĂNG ĐỘNG CƠ CỦA NGƯỜI HỌC MÔN GIÁO DỤC CHÍNH TRỊ QUA CÁC HOẠT ĐỘNG HỌC TẬP TRẢI NGHIỆM VÀ NGHE NHÌN TRỰC QUAN </a:t>
            </a:r>
            <a:endParaRPr lang="en-US" sz="3600" dirty="0">
              <a:solidFill>
                <a:srgbClr val="FF0000"/>
              </a:solidFill>
            </a:endParaRPr>
          </a:p>
          <a:p>
            <a:r>
              <a:rPr lang="en-US" sz="3600" b="1" dirty="0" smtClean="0">
                <a:solidFill>
                  <a:srgbClr val="FF0000"/>
                </a:solidFill>
              </a:rPr>
              <a:t>					</a:t>
            </a:r>
            <a:endParaRPr lang="en-US" sz="3600" dirty="0">
              <a:solidFill>
                <a:srgbClr val="FF0000"/>
              </a:solidFill>
            </a:endParaRPr>
          </a:p>
        </p:txBody>
      </p:sp>
      <p:sp>
        <p:nvSpPr>
          <p:cNvPr id="4" name="Rectangle 3"/>
          <p:cNvSpPr/>
          <p:nvPr/>
        </p:nvSpPr>
        <p:spPr>
          <a:xfrm>
            <a:off x="9126212" y="4877275"/>
            <a:ext cx="2760628" cy="461665"/>
          </a:xfrm>
          <a:prstGeom prst="rect">
            <a:avLst/>
          </a:prstGeom>
        </p:spPr>
        <p:txBody>
          <a:bodyPr wrap="none">
            <a:spAutoFit/>
          </a:bodyPr>
          <a:lstStyle/>
          <a:p>
            <a:r>
              <a:rPr lang="en-US" sz="2400" b="1" dirty="0" err="1" smtClean="0"/>
              <a:t>Phan</a:t>
            </a:r>
            <a:r>
              <a:rPr lang="en-US" sz="2400" b="1" dirty="0" smtClean="0"/>
              <a:t> </a:t>
            </a:r>
            <a:r>
              <a:rPr lang="en-US" sz="2400" b="1" dirty="0" err="1" smtClean="0"/>
              <a:t>Thị</a:t>
            </a:r>
            <a:r>
              <a:rPr lang="en-US" sz="2400" b="1" dirty="0" smtClean="0"/>
              <a:t> </a:t>
            </a:r>
            <a:r>
              <a:rPr lang="en-US" sz="2400" b="1" dirty="0" err="1" smtClean="0"/>
              <a:t>Thùy</a:t>
            </a:r>
            <a:r>
              <a:rPr lang="en-US" sz="2400" b="1" dirty="0" smtClean="0"/>
              <a:t> </a:t>
            </a:r>
            <a:r>
              <a:rPr lang="en-US" sz="2400" b="1" dirty="0" err="1" smtClean="0"/>
              <a:t>Trang</a:t>
            </a:r>
            <a:endParaRPr lang="en-US" sz="2400" dirty="0"/>
          </a:p>
        </p:txBody>
      </p:sp>
      <p:sp>
        <p:nvSpPr>
          <p:cNvPr id="5" name="Rectangle 4"/>
          <p:cNvSpPr/>
          <p:nvPr/>
        </p:nvSpPr>
        <p:spPr>
          <a:xfrm>
            <a:off x="4715037" y="5772381"/>
            <a:ext cx="2250937" cy="369332"/>
          </a:xfrm>
          <a:prstGeom prst="rect">
            <a:avLst/>
          </a:prstGeom>
        </p:spPr>
        <p:txBody>
          <a:bodyPr wrap="none">
            <a:spAutoFit/>
          </a:bodyPr>
          <a:lstStyle/>
          <a:p>
            <a:r>
              <a:rPr lang="en-US" i="1" dirty="0" err="1" smtClean="0"/>
              <a:t>Năm</a:t>
            </a:r>
            <a:r>
              <a:rPr lang="en-US" i="1" dirty="0" smtClean="0"/>
              <a:t> </a:t>
            </a:r>
            <a:r>
              <a:rPr lang="en-US" i="1" dirty="0" err="1" smtClean="0"/>
              <a:t>học</a:t>
            </a:r>
            <a:r>
              <a:rPr lang="en-US" i="1" dirty="0" smtClean="0"/>
              <a:t>: 2019 - 2020</a:t>
            </a:r>
            <a:endParaRPr lang="en-US" i="1" dirty="0"/>
          </a:p>
        </p:txBody>
      </p:sp>
      <p:pic>
        <p:nvPicPr>
          <p:cNvPr id="7" name="Picture 1" descr="LoGoLTT"/>
          <p:cNvPicPr>
            <a:picLocks noChangeAspect="1" noChangeArrowheads="1"/>
          </p:cNvPicPr>
          <p:nvPr/>
        </p:nvPicPr>
        <p:blipFill>
          <a:blip r:embed="rId2"/>
          <a:srcRect/>
          <a:stretch>
            <a:fillRect/>
          </a:stretch>
        </p:blipFill>
        <p:spPr bwMode="auto">
          <a:xfrm>
            <a:off x="9523414" y="46039"/>
            <a:ext cx="1144587" cy="987425"/>
          </a:xfrm>
          <a:prstGeom prst="rect">
            <a:avLst/>
          </a:prstGeom>
          <a:gradFill rotWithShape="1">
            <a:gsLst>
              <a:gs pos="0">
                <a:srgbClr val="3333CC">
                  <a:tint val="50000"/>
                  <a:satMod val="300000"/>
                </a:srgbClr>
              </a:gs>
              <a:gs pos="35000">
                <a:srgbClr val="3333CC">
                  <a:tint val="37000"/>
                  <a:satMod val="300000"/>
                </a:srgbClr>
              </a:gs>
              <a:gs pos="100000">
                <a:srgbClr val="3333CC">
                  <a:tint val="15000"/>
                  <a:satMod val="350000"/>
                </a:srgbClr>
              </a:gs>
            </a:gsLst>
            <a:lin ang="16200000" scaled="1"/>
          </a:gradFill>
          <a:ln w="9525" cap="flat" cmpd="sng" algn="ctr">
            <a:solidFill>
              <a:srgbClr val="3333CC">
                <a:shade val="95000"/>
                <a:satMod val="105000"/>
              </a:srgbClr>
            </a:solidFill>
            <a:prstDash val="solid"/>
          </a:ln>
          <a:effectLst>
            <a:outerShdw blurRad="40000" dist="20000" dir="5400000" rotWithShape="0">
              <a:srgbClr val="000000">
                <a:alpha val="38000"/>
              </a:srgbClr>
            </a:outerShdw>
          </a:effectLst>
        </p:spPr>
      </p:pic>
      <p:sp>
        <p:nvSpPr>
          <p:cNvPr id="8" name="Rectangle 7"/>
          <p:cNvSpPr/>
          <p:nvPr/>
        </p:nvSpPr>
        <p:spPr>
          <a:xfrm>
            <a:off x="1576389" y="25401"/>
            <a:ext cx="7947025" cy="102711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defRPr/>
            </a:pPr>
            <a:r>
              <a:rPr lang="en-US" altLang="en-US" sz="20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fontAlgn="base">
              <a:defRPr/>
            </a:pPr>
            <a:r>
              <a:rPr lang="en-US" altLang="en-US" sz="2000" b="1" dirty="0">
                <a:solidFill>
                  <a:srgbClr val="FFFFFF"/>
                </a:solidFill>
                <a:latin typeface="Times New Roman" pitchFamily="18" charset="0"/>
                <a:ea typeface="Calibri" pitchFamily="34" charset="0"/>
                <a:cs typeface="Times New Roman" pitchFamily="18" charset="0"/>
              </a:rPr>
              <a:t>KHOA LÝ LUẬN CHÍNH TRỊ</a:t>
            </a:r>
            <a:endParaRPr lang="en-US" altLang="en-US" sz="2000" dirty="0">
              <a:solidFill>
                <a:srgbClr val="FFFFFF"/>
              </a:solidFill>
              <a:latin typeface="Times New Roman" pitchFamily="18" charset="0"/>
              <a:ea typeface="Calibri" pitchFamily="34" charset="0"/>
              <a:cs typeface="Times New Roman" pitchFamily="18" charset="0"/>
            </a:endParaRPr>
          </a:p>
        </p:txBody>
      </p:sp>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373906"/>
            <a:ext cx="12088906" cy="484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9533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12192000" cy="6858000"/>
          </a:xfrm>
          <a:prstGeom prst="rect">
            <a:avLst/>
          </a:prstGeom>
          <a:ln w="38100">
            <a:solidFill>
              <a:srgbClr val="00B050"/>
            </a:solidFill>
          </a:ln>
        </p:spPr>
      </p:pic>
      <p:sp>
        <p:nvSpPr>
          <p:cNvPr id="2" name="Title 1"/>
          <p:cNvSpPr>
            <a:spLocks noGrp="1"/>
          </p:cNvSpPr>
          <p:nvPr>
            <p:ph type="title"/>
          </p:nvPr>
        </p:nvSpPr>
        <p:spPr>
          <a:xfrm>
            <a:off x="4445855" y="133203"/>
            <a:ext cx="2429435" cy="912346"/>
          </a:xfrm>
          <a:solidFill>
            <a:schemeClr val="accent2"/>
          </a:solidFill>
        </p:spPr>
        <p:txBody>
          <a:bodyPr/>
          <a:lstStyle/>
          <a:p>
            <a:pPr algn="ctr"/>
            <a:r>
              <a:rPr lang="en-US" b="1" dirty="0" err="1" smtClean="0">
                <a:solidFill>
                  <a:schemeClr val="bg1"/>
                </a:solidFill>
              </a:rPr>
              <a:t>Nội</a:t>
            </a:r>
            <a:r>
              <a:rPr lang="en-US" b="1" dirty="0" smtClean="0">
                <a:solidFill>
                  <a:schemeClr val="bg1"/>
                </a:solidFill>
              </a:rPr>
              <a:t> dung</a:t>
            </a:r>
            <a:endParaRPr lang="en-US" b="1" dirty="0">
              <a:solidFill>
                <a:schemeClr val="bg1"/>
              </a:solidFill>
            </a:endParaRPr>
          </a:p>
        </p:txBody>
      </p:sp>
      <p:sp>
        <p:nvSpPr>
          <p:cNvPr id="3" name="Content Placeholder 2"/>
          <p:cNvSpPr>
            <a:spLocks noGrp="1"/>
          </p:cNvSpPr>
          <p:nvPr>
            <p:ph idx="1"/>
          </p:nvPr>
        </p:nvSpPr>
        <p:spPr>
          <a:xfrm>
            <a:off x="838200" y="1253331"/>
            <a:ext cx="10515600" cy="4087926"/>
          </a:xfrm>
          <a:solidFill>
            <a:srgbClr val="FFFF66"/>
          </a:solidFill>
        </p:spPr>
        <p:txBody>
          <a:bodyPr/>
          <a:lstStyle/>
          <a:p>
            <a:pPr marL="403225" indent="-403225">
              <a:buAutoNum type="arabicPeriod"/>
            </a:pPr>
            <a:r>
              <a:rPr lang="en-US" dirty="0" err="1" smtClean="0"/>
              <a:t>Giới</a:t>
            </a:r>
            <a:r>
              <a:rPr lang="en-US" dirty="0" smtClean="0"/>
              <a:t> </a:t>
            </a:r>
            <a:r>
              <a:rPr lang="en-US" dirty="0" err="1" smtClean="0"/>
              <a:t>thiệu</a:t>
            </a:r>
            <a:r>
              <a:rPr lang="en-US" dirty="0" smtClean="0"/>
              <a:t> </a:t>
            </a:r>
            <a:r>
              <a:rPr lang="en-US" dirty="0" err="1" smtClean="0"/>
              <a:t>tổng</a:t>
            </a:r>
            <a:r>
              <a:rPr lang="en-US" dirty="0" smtClean="0"/>
              <a:t> </a:t>
            </a:r>
            <a:r>
              <a:rPr lang="en-US" dirty="0" err="1" smtClean="0"/>
              <a:t>quan</a:t>
            </a:r>
            <a:r>
              <a:rPr lang="en-US" dirty="0" smtClean="0"/>
              <a:t> </a:t>
            </a:r>
            <a:r>
              <a:rPr lang="en-US" dirty="0" err="1" smtClean="0"/>
              <a:t>về</a:t>
            </a:r>
            <a:r>
              <a:rPr lang="en-US" dirty="0" smtClean="0"/>
              <a:t> </a:t>
            </a:r>
            <a:r>
              <a:rPr lang="en-US" dirty="0" err="1" smtClean="0"/>
              <a:t>trường</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cao</a:t>
            </a:r>
            <a:endParaRPr lang="en-US" dirty="0" smtClean="0"/>
          </a:p>
          <a:p>
            <a:pPr marL="514350" indent="-514350">
              <a:buAutoNum type="arabicPeriod"/>
            </a:pPr>
            <a:endParaRPr lang="en-US" sz="700" dirty="0" smtClean="0"/>
          </a:p>
          <a:p>
            <a:pPr marL="0" lvl="0" indent="0">
              <a:buNone/>
            </a:pPr>
            <a:r>
              <a:rPr lang="en-US" dirty="0" smtClean="0"/>
              <a:t>2. </a:t>
            </a:r>
            <a:r>
              <a:rPr lang="en-US" dirty="0" err="1" smtClean="0"/>
              <a:t>Các</a:t>
            </a:r>
            <a:r>
              <a:rPr lang="en-US" dirty="0" smtClean="0"/>
              <a:t> </a:t>
            </a:r>
            <a:r>
              <a:rPr lang="en-US" dirty="0" err="1"/>
              <a:t>lý</a:t>
            </a:r>
            <a:r>
              <a:rPr lang="en-US" dirty="0"/>
              <a:t> </a:t>
            </a:r>
            <a:r>
              <a:rPr lang="en-US" dirty="0" err="1"/>
              <a:t>luận</a:t>
            </a:r>
            <a:r>
              <a:rPr lang="en-US" dirty="0"/>
              <a:t> </a:t>
            </a:r>
            <a:r>
              <a:rPr lang="en-US" dirty="0" err="1"/>
              <a:t>cơ</a:t>
            </a:r>
            <a:r>
              <a:rPr lang="en-US" dirty="0"/>
              <a:t> </a:t>
            </a:r>
            <a:r>
              <a:rPr lang="en-US" dirty="0" err="1"/>
              <a:t>bản</a:t>
            </a:r>
            <a:r>
              <a:rPr lang="en-US" dirty="0"/>
              <a:t> </a:t>
            </a:r>
            <a:endParaRPr lang="en-US" dirty="0" smtClean="0"/>
          </a:p>
          <a:p>
            <a:pPr marL="0" lvl="0" indent="0">
              <a:buNone/>
            </a:pPr>
            <a:endParaRPr lang="en-US" sz="1100" dirty="0" smtClean="0"/>
          </a:p>
          <a:p>
            <a:pPr marL="0" lvl="0" indent="0">
              <a:buNone/>
            </a:pPr>
            <a:r>
              <a:rPr lang="en-US" dirty="0" smtClean="0"/>
              <a:t>3. </a:t>
            </a:r>
            <a:r>
              <a:rPr lang="en-US" dirty="0" err="1" smtClean="0"/>
              <a:t>Thiết</a:t>
            </a:r>
            <a:r>
              <a:rPr lang="en-US" dirty="0" smtClean="0"/>
              <a:t> </a:t>
            </a:r>
            <a:r>
              <a:rPr lang="en-US" dirty="0" err="1"/>
              <a:t>kế</a:t>
            </a:r>
            <a:r>
              <a:rPr lang="en-US" dirty="0"/>
              <a:t> </a:t>
            </a:r>
            <a:r>
              <a:rPr lang="en-US" dirty="0" err="1"/>
              <a:t>và</a:t>
            </a:r>
            <a:r>
              <a:rPr lang="en-US" dirty="0"/>
              <a:t> </a:t>
            </a:r>
            <a:r>
              <a:rPr lang="en-US" dirty="0" err="1"/>
              <a:t>tổ</a:t>
            </a:r>
            <a:r>
              <a:rPr lang="en-US" dirty="0"/>
              <a:t> </a:t>
            </a:r>
            <a:r>
              <a:rPr lang="en-US" dirty="0" err="1"/>
              <a:t>chức</a:t>
            </a:r>
            <a:r>
              <a:rPr lang="en-US" dirty="0"/>
              <a:t> </a:t>
            </a:r>
            <a:r>
              <a:rPr lang="en-US" dirty="0" err="1"/>
              <a:t>hoạt</a:t>
            </a:r>
            <a:r>
              <a:rPr lang="en-US" dirty="0"/>
              <a:t> </a:t>
            </a:r>
            <a:r>
              <a:rPr lang="en-US" dirty="0" err="1"/>
              <a:t>động</a:t>
            </a:r>
            <a:r>
              <a:rPr lang="en-US" dirty="0"/>
              <a:t> </a:t>
            </a:r>
            <a:r>
              <a:rPr lang="en-US" dirty="0" err="1"/>
              <a:t>học</a:t>
            </a:r>
            <a:r>
              <a:rPr lang="en-US" dirty="0"/>
              <a:t> </a:t>
            </a:r>
            <a:r>
              <a:rPr lang="en-US" dirty="0" err="1"/>
              <a:t>tập</a:t>
            </a:r>
            <a:r>
              <a:rPr lang="en-US" dirty="0"/>
              <a:t> </a:t>
            </a:r>
            <a:r>
              <a:rPr lang="en-US" dirty="0" err="1"/>
              <a:t>trải</a:t>
            </a:r>
            <a:r>
              <a:rPr lang="en-US" dirty="0"/>
              <a:t> </a:t>
            </a:r>
            <a:r>
              <a:rPr lang="en-US" dirty="0" err="1"/>
              <a:t>nghiệm</a:t>
            </a:r>
            <a:r>
              <a:rPr lang="en-US" dirty="0"/>
              <a:t> </a:t>
            </a:r>
            <a:r>
              <a:rPr lang="en-US" dirty="0" err="1"/>
              <a:t>lồng</a:t>
            </a:r>
            <a:r>
              <a:rPr lang="en-US" dirty="0"/>
              <a:t> </a:t>
            </a:r>
            <a:r>
              <a:rPr lang="en-US" dirty="0" err="1"/>
              <a:t>ghép</a:t>
            </a:r>
            <a:r>
              <a:rPr lang="en-US" dirty="0"/>
              <a:t> </a:t>
            </a:r>
            <a:r>
              <a:rPr lang="en-US" dirty="0" err="1"/>
              <a:t>nghe</a:t>
            </a:r>
            <a:r>
              <a:rPr lang="en-US" dirty="0"/>
              <a:t> </a:t>
            </a:r>
            <a:r>
              <a:rPr lang="en-US" dirty="0" err="1"/>
              <a:t>nhìn</a:t>
            </a:r>
            <a:r>
              <a:rPr lang="en-US" dirty="0"/>
              <a:t> </a:t>
            </a:r>
            <a:r>
              <a:rPr lang="en-US" dirty="0" err="1"/>
              <a:t>trực</a:t>
            </a:r>
            <a:r>
              <a:rPr lang="en-US" dirty="0"/>
              <a:t> </a:t>
            </a:r>
            <a:r>
              <a:rPr lang="en-US" dirty="0" err="1"/>
              <a:t>quan</a:t>
            </a:r>
            <a:r>
              <a:rPr lang="en-US" dirty="0"/>
              <a:t> </a:t>
            </a:r>
            <a:r>
              <a:rPr lang="en-US" dirty="0" err="1"/>
              <a:t>vào</a:t>
            </a:r>
            <a:r>
              <a:rPr lang="en-US" dirty="0"/>
              <a:t> </a:t>
            </a:r>
            <a:r>
              <a:rPr lang="en-US" dirty="0" err="1"/>
              <a:t>bài</a:t>
            </a:r>
            <a:r>
              <a:rPr lang="en-US" dirty="0"/>
              <a:t> </a:t>
            </a:r>
            <a:r>
              <a:rPr lang="en-US" dirty="0">
                <a:solidFill>
                  <a:srgbClr val="0066FF"/>
                </a:solidFill>
              </a:rPr>
              <a:t>1: </a:t>
            </a:r>
            <a:r>
              <a:rPr lang="vi-VN" dirty="0">
                <a:solidFill>
                  <a:srgbClr val="0066FF"/>
                </a:solidFill>
              </a:rPr>
              <a:t>Khái quát về chủ nghĩa Mác – </a:t>
            </a:r>
            <a:r>
              <a:rPr lang="vi-VN" dirty="0" smtClean="0">
                <a:solidFill>
                  <a:srgbClr val="0066FF"/>
                </a:solidFill>
              </a:rPr>
              <a:t>Lênin</a:t>
            </a:r>
            <a:endParaRPr lang="en-US" dirty="0" smtClean="0">
              <a:solidFill>
                <a:srgbClr val="0066FF"/>
              </a:solidFill>
            </a:endParaRPr>
          </a:p>
          <a:p>
            <a:pPr marL="0" lvl="0" indent="0">
              <a:buNone/>
            </a:pPr>
            <a:endParaRPr lang="en-US" sz="1050" dirty="0"/>
          </a:p>
          <a:p>
            <a:pPr marL="0" indent="0">
              <a:buNone/>
            </a:pPr>
            <a:r>
              <a:rPr lang="en-US" dirty="0" smtClean="0"/>
              <a:t>4. </a:t>
            </a:r>
            <a:r>
              <a:rPr lang="en-US" dirty="0" err="1"/>
              <a:t>Một</a:t>
            </a:r>
            <a:r>
              <a:rPr lang="en-US" dirty="0"/>
              <a:t> </a:t>
            </a:r>
            <a:r>
              <a:rPr lang="en-US" dirty="0" err="1"/>
              <a:t>số</a:t>
            </a:r>
            <a:r>
              <a:rPr lang="en-US" dirty="0"/>
              <a:t> </a:t>
            </a:r>
            <a:r>
              <a:rPr lang="en-US" dirty="0" err="1"/>
              <a:t>khó</a:t>
            </a:r>
            <a:r>
              <a:rPr lang="en-US" dirty="0"/>
              <a:t> </a:t>
            </a:r>
            <a:r>
              <a:rPr lang="en-US" dirty="0" err="1"/>
              <a:t>khăn</a:t>
            </a:r>
            <a:r>
              <a:rPr lang="en-US" dirty="0"/>
              <a:t> </a:t>
            </a:r>
            <a:r>
              <a:rPr lang="en-US" dirty="0" err="1"/>
              <a:t>khi</a:t>
            </a:r>
            <a:r>
              <a:rPr lang="en-US" dirty="0"/>
              <a:t> </a:t>
            </a:r>
            <a:r>
              <a:rPr lang="en-US" dirty="0" err="1"/>
              <a:t>triển</a:t>
            </a:r>
            <a:r>
              <a:rPr lang="en-US" dirty="0"/>
              <a:t> </a:t>
            </a:r>
            <a:r>
              <a:rPr lang="en-US" dirty="0" err="1"/>
              <a:t>khai</a:t>
            </a:r>
            <a:r>
              <a:rPr lang="en-US" dirty="0"/>
              <a:t> </a:t>
            </a:r>
            <a:r>
              <a:rPr lang="en-US" dirty="0" err="1"/>
              <a:t>hoạt</a:t>
            </a:r>
            <a:r>
              <a:rPr lang="en-US" dirty="0"/>
              <a:t> </a:t>
            </a:r>
            <a:r>
              <a:rPr lang="en-US" dirty="0" err="1"/>
              <a:t>động</a:t>
            </a:r>
            <a:r>
              <a:rPr lang="en-US" dirty="0"/>
              <a:t> </a:t>
            </a:r>
            <a:endParaRPr lang="en-US" dirty="0" smtClean="0"/>
          </a:p>
          <a:p>
            <a:pPr marL="0" indent="0">
              <a:buNone/>
            </a:pPr>
            <a:endParaRPr lang="en-US" sz="1050" dirty="0"/>
          </a:p>
          <a:p>
            <a:pPr marL="0" lvl="0" indent="0">
              <a:buNone/>
            </a:pPr>
            <a:r>
              <a:rPr lang="en-US" dirty="0" smtClean="0"/>
              <a:t>5. </a:t>
            </a:r>
            <a:r>
              <a:rPr lang="en-US" dirty="0" err="1" smtClean="0"/>
              <a:t>Kiến</a:t>
            </a:r>
            <a:r>
              <a:rPr lang="en-US" dirty="0" smtClean="0"/>
              <a:t> </a:t>
            </a:r>
            <a:r>
              <a:rPr lang="en-US" dirty="0" err="1"/>
              <a:t>nghị</a:t>
            </a:r>
            <a:r>
              <a:rPr lang="en-US" dirty="0"/>
              <a:t> </a:t>
            </a:r>
            <a:r>
              <a:rPr lang="en-US" dirty="0" err="1"/>
              <a:t>và</a:t>
            </a:r>
            <a:r>
              <a:rPr lang="en-US" dirty="0"/>
              <a:t> </a:t>
            </a:r>
            <a:r>
              <a:rPr lang="en-US" dirty="0" err="1"/>
              <a:t>giải</a:t>
            </a:r>
            <a:r>
              <a:rPr lang="en-US" dirty="0"/>
              <a:t> </a:t>
            </a:r>
            <a:r>
              <a:rPr lang="en-US" dirty="0" err="1"/>
              <a:t>pháp</a:t>
            </a:r>
            <a:endParaRPr lang="en-US" dirty="0"/>
          </a:p>
          <a:p>
            <a:endParaRPr lang="en-US" dirty="0"/>
          </a:p>
        </p:txBody>
      </p:sp>
    </p:spTree>
    <p:extLst>
      <p:ext uri="{BB962C8B-B14F-4D97-AF65-F5344CB8AC3E}">
        <p14:creationId xmlns:p14="http://schemas.microsoft.com/office/powerpoint/2010/main" val="175364977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circle(in)">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circle(in)">
                                      <p:cBhvr>
                                        <p:cTn id="3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235" y="432361"/>
            <a:ext cx="11223812" cy="1325563"/>
          </a:xfrm>
        </p:spPr>
        <p:txBody>
          <a:bodyPr>
            <a:noAutofit/>
          </a:bodyPr>
          <a:lstStyle/>
          <a:p>
            <a:pPr indent="631825" algn="just"/>
            <a:r>
              <a:rPr lang="en-US" sz="3200" dirty="0" err="1" smtClean="0">
                <a:solidFill>
                  <a:srgbClr val="FF0000"/>
                </a:solidFill>
                <a:latin typeface="Times New Roman" panose="02020603050405020304" pitchFamily="18" charset="0"/>
                <a:cs typeface="Times New Roman" panose="02020603050405020304" pitchFamily="18" charset="0"/>
              </a:rPr>
              <a:t>Trường</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chất</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lượng</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cao</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là</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trường</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mà</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trong</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đó</a:t>
            </a:r>
            <a:r>
              <a:rPr lang="en-US" sz="3200" dirty="0" smtClean="0">
                <a:solidFill>
                  <a:srgbClr val="FF0000"/>
                </a:solidFill>
                <a:latin typeface="Times New Roman" panose="02020603050405020304" pitchFamily="18" charset="0"/>
                <a:cs typeface="Times New Roman" panose="02020603050405020304" pitchFamily="18" charset="0"/>
              </a:rPr>
              <a:t> </a:t>
            </a:r>
            <a:r>
              <a:rPr lang="vi-VN" sz="3200" dirty="0" smtClean="0">
                <a:solidFill>
                  <a:srgbClr val="FF0000"/>
                </a:solidFill>
                <a:latin typeface="Times New Roman" panose="02020603050405020304" pitchFamily="18" charset="0"/>
                <a:cs typeface="Times New Roman" panose="02020603050405020304" pitchFamily="18" charset="0"/>
              </a:rPr>
              <a:t>nội </a:t>
            </a:r>
            <a:r>
              <a:rPr lang="vi-VN" sz="3200" dirty="0">
                <a:solidFill>
                  <a:srgbClr val="FF0000"/>
                </a:solidFill>
                <a:latin typeface="Times New Roman" panose="02020603050405020304" pitchFamily="18" charset="0"/>
                <a:cs typeface="Times New Roman" panose="02020603050405020304" pitchFamily="18" charset="0"/>
              </a:rPr>
              <a:t>dung, phương thức cũng như các điều kiện để tổ chức hoạt động giáo dục có chất lượng tốt theo hướng tiếp cận các chuẩn giáo dục của các nước tiên tiến, nhằm tạo ra các sản phẩm giáo dục chất lượng cao</a:t>
            </a:r>
            <a:endParaRPr lang="en-US" sz="3200" dirty="0">
              <a:solidFill>
                <a:srgbClr val="FF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6252882" y="1976718"/>
            <a:ext cx="5939118" cy="4881282"/>
          </a:xfrm>
          <a:prstGeom prst="rect">
            <a:avLst/>
          </a:prstGeom>
        </p:spPr>
      </p:pic>
      <p:pic>
        <p:nvPicPr>
          <p:cNvPr id="3" name="Picture 2"/>
          <p:cNvPicPr>
            <a:picLocks noChangeAspect="1"/>
          </p:cNvPicPr>
          <p:nvPr/>
        </p:nvPicPr>
        <p:blipFill>
          <a:blip r:embed="rId3"/>
          <a:stretch>
            <a:fillRect/>
          </a:stretch>
        </p:blipFill>
        <p:spPr>
          <a:xfrm>
            <a:off x="188685" y="2131559"/>
            <a:ext cx="5762171" cy="4726441"/>
          </a:xfrm>
          <a:prstGeom prst="rect">
            <a:avLst/>
          </a:prstGeom>
        </p:spPr>
      </p:pic>
    </p:spTree>
    <p:extLst>
      <p:ext uri="{BB962C8B-B14F-4D97-AF65-F5344CB8AC3E}">
        <p14:creationId xmlns:p14="http://schemas.microsoft.com/office/powerpoint/2010/main" val="3600877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3082" y="157016"/>
            <a:ext cx="11725835" cy="1325563"/>
          </a:xfrm>
          <a:solidFill>
            <a:srgbClr val="FFFF66"/>
          </a:solidFill>
        </p:spPr>
        <p:txBody>
          <a:bodyPr>
            <a:normAutofit/>
          </a:bodyPr>
          <a:lstStyle/>
          <a:p>
            <a:r>
              <a:rPr lang="en-US" sz="3200" b="1" dirty="0" err="1"/>
              <a:t>Tiêu</a:t>
            </a:r>
            <a:r>
              <a:rPr lang="en-US" sz="3200" b="1" dirty="0"/>
              <a:t> </a:t>
            </a:r>
            <a:r>
              <a:rPr lang="en-US" sz="3200" b="1" dirty="0" err="1"/>
              <a:t>chí</a:t>
            </a:r>
            <a:r>
              <a:rPr lang="en-US" sz="3200" b="1" dirty="0"/>
              <a:t> </a:t>
            </a:r>
            <a:r>
              <a:rPr lang="en-US" sz="3200" b="1" dirty="0" err="1"/>
              <a:t>trường</a:t>
            </a:r>
            <a:r>
              <a:rPr lang="en-US" sz="3200" b="1" dirty="0"/>
              <a:t> </a:t>
            </a:r>
            <a:r>
              <a:rPr lang="en-US" sz="3200" b="1" dirty="0" err="1"/>
              <a:t>nghề</a:t>
            </a:r>
            <a:r>
              <a:rPr lang="en-US" sz="3200" b="1" dirty="0"/>
              <a:t> </a:t>
            </a:r>
            <a:r>
              <a:rPr lang="en-US" sz="3200" b="1" dirty="0" err="1"/>
              <a:t>chất</a:t>
            </a:r>
            <a:r>
              <a:rPr lang="en-US" sz="3200" b="1" dirty="0"/>
              <a:t> </a:t>
            </a:r>
            <a:r>
              <a:rPr lang="en-US" sz="3200" b="1" dirty="0" err="1"/>
              <a:t>lượng</a:t>
            </a:r>
            <a:r>
              <a:rPr lang="en-US" sz="3200" b="1" dirty="0"/>
              <a:t> </a:t>
            </a:r>
            <a:r>
              <a:rPr lang="en-US" sz="3200" b="1" dirty="0" err="1"/>
              <a:t>cao</a:t>
            </a:r>
            <a:r>
              <a:rPr lang="en-US" sz="3200" b="1" dirty="0"/>
              <a:t> </a:t>
            </a:r>
            <a:r>
              <a:rPr lang="en-US" sz="3200" b="1" dirty="0" err="1"/>
              <a:t>được</a:t>
            </a:r>
            <a:r>
              <a:rPr lang="en-US" sz="3200" b="1" dirty="0"/>
              <a:t> </a:t>
            </a:r>
            <a:r>
              <a:rPr lang="en-US" sz="3200" b="1" dirty="0" err="1"/>
              <a:t>quy</a:t>
            </a:r>
            <a:r>
              <a:rPr lang="en-US" sz="3200" b="1" dirty="0"/>
              <a:t> </a:t>
            </a:r>
            <a:r>
              <a:rPr lang="en-US" sz="3200" b="1" dirty="0" err="1"/>
              <a:t>định</a:t>
            </a:r>
            <a:r>
              <a:rPr lang="en-US" sz="3200" b="1" dirty="0"/>
              <a:t> </a:t>
            </a:r>
            <a:r>
              <a:rPr lang="en-US" sz="3200" b="1" dirty="0" err="1"/>
              <a:t>tại</a:t>
            </a:r>
            <a:r>
              <a:rPr lang="en-US" sz="3200" b="1" dirty="0"/>
              <a:t> </a:t>
            </a:r>
            <a:r>
              <a:rPr lang="en-US" sz="3200" b="1" dirty="0" err="1">
                <a:hlinkClick r:id="rId2" tooltip="Mục III Quyết định 761/QĐ-TTg năm 2014"/>
              </a:rPr>
              <a:t>Mục</a:t>
            </a:r>
            <a:r>
              <a:rPr lang="en-US" sz="3200" b="1" dirty="0">
                <a:hlinkClick r:id="rId2" tooltip="Mục III Quyết định 761/QĐ-TTg năm 2014"/>
              </a:rPr>
              <a:t> III </a:t>
            </a:r>
            <a:r>
              <a:rPr lang="en-US" sz="3200" b="1" dirty="0" err="1">
                <a:hlinkClick r:id="rId2" tooltip="Mục III Quyết định 761/QĐ-TTg năm 2014"/>
              </a:rPr>
              <a:t>Quyết</a:t>
            </a:r>
            <a:r>
              <a:rPr lang="en-US" sz="3200" b="1" dirty="0">
                <a:hlinkClick r:id="rId2" tooltip="Mục III Quyết định 761/QĐ-TTg năm 2014"/>
              </a:rPr>
              <a:t> </a:t>
            </a:r>
            <a:r>
              <a:rPr lang="en-US" sz="3200" b="1" dirty="0" err="1">
                <a:hlinkClick r:id="rId2" tooltip="Mục III Quyết định 761/QĐ-TTg năm 2014"/>
              </a:rPr>
              <a:t>định</a:t>
            </a:r>
            <a:r>
              <a:rPr lang="en-US" sz="3200" b="1" dirty="0">
                <a:hlinkClick r:id="rId2" tooltip="Mục III Quyết định 761/QĐ-TTg năm 2014"/>
              </a:rPr>
              <a:t> 761/QĐ-</a:t>
            </a:r>
            <a:r>
              <a:rPr lang="en-US" sz="3200" b="1" dirty="0" err="1">
                <a:hlinkClick r:id="rId2" tooltip="Mục III Quyết định 761/QĐ-TTg năm 2014"/>
              </a:rPr>
              <a:t>TTg</a:t>
            </a:r>
            <a:r>
              <a:rPr lang="en-US" sz="3200" b="1" dirty="0">
                <a:hlinkClick r:id="rId2" tooltip="Mục III Quyết định 761/QĐ-TTg năm 2014"/>
              </a:rPr>
              <a:t> </a:t>
            </a:r>
            <a:r>
              <a:rPr lang="en-US" sz="3200" b="1" dirty="0" err="1">
                <a:hlinkClick r:id="rId2" tooltip="Mục III Quyết định 761/QĐ-TTg năm 2014"/>
              </a:rPr>
              <a:t>năm</a:t>
            </a:r>
            <a:r>
              <a:rPr lang="en-US" sz="3200" b="1" dirty="0">
                <a:hlinkClick r:id="rId2" tooltip="Mục III Quyết định 761/QĐ-TTg năm 2014"/>
              </a:rPr>
              <a:t> 2014</a:t>
            </a:r>
            <a:r>
              <a:rPr lang="en-US" sz="3200" b="1" dirty="0"/>
              <a:t> </a:t>
            </a:r>
            <a:r>
              <a:rPr lang="en-US" sz="3200" b="1" dirty="0" err="1"/>
              <a:t>phê</a:t>
            </a:r>
            <a:r>
              <a:rPr lang="en-US" sz="3200" b="1" dirty="0"/>
              <a:t> </a:t>
            </a:r>
            <a:r>
              <a:rPr lang="en-US" sz="3200" b="1" dirty="0" err="1" smtClean="0"/>
              <a:t>duyệt</a:t>
            </a:r>
            <a:r>
              <a:rPr lang="en-US" sz="3200" b="1" dirty="0" smtClean="0"/>
              <a:t>:</a:t>
            </a:r>
            <a:endParaRPr lang="en-US" sz="3200" b="1" dirty="0"/>
          </a:p>
        </p:txBody>
      </p:sp>
      <p:sp>
        <p:nvSpPr>
          <p:cNvPr id="3" name="Content Placeholder 2"/>
          <p:cNvSpPr>
            <a:spLocks noGrp="1"/>
          </p:cNvSpPr>
          <p:nvPr>
            <p:ph idx="1"/>
          </p:nvPr>
        </p:nvSpPr>
        <p:spPr>
          <a:xfrm>
            <a:off x="233082" y="2050601"/>
            <a:ext cx="6060142" cy="4351338"/>
          </a:xfrm>
          <a:solidFill>
            <a:schemeClr val="accent2">
              <a:lumMod val="40000"/>
              <a:lumOff val="60000"/>
            </a:schemeClr>
          </a:solidFill>
        </p:spPr>
        <p:txBody>
          <a:bodyPr>
            <a:normAutofit lnSpcReduction="10000"/>
          </a:bodyPr>
          <a:lstStyle/>
          <a:p>
            <a:pPr marL="0" indent="577850" algn="just">
              <a:buNone/>
            </a:pPr>
            <a:r>
              <a:rPr lang="en-US" dirty="0"/>
              <a:t>1. </a:t>
            </a:r>
            <a:r>
              <a:rPr lang="en-US" dirty="0" err="1">
                <a:solidFill>
                  <a:srgbClr val="FF0000"/>
                </a:solidFill>
              </a:rPr>
              <a:t>Về</a:t>
            </a:r>
            <a:r>
              <a:rPr lang="en-US" dirty="0">
                <a:solidFill>
                  <a:srgbClr val="FF0000"/>
                </a:solidFill>
              </a:rPr>
              <a:t> </a:t>
            </a:r>
            <a:r>
              <a:rPr lang="en-US" dirty="0" err="1">
                <a:solidFill>
                  <a:srgbClr val="FF0000"/>
                </a:solidFill>
              </a:rPr>
              <a:t>quy</a:t>
            </a:r>
            <a:r>
              <a:rPr lang="en-US" dirty="0">
                <a:solidFill>
                  <a:srgbClr val="FF0000"/>
                </a:solidFill>
              </a:rPr>
              <a:t> </a:t>
            </a:r>
            <a:r>
              <a:rPr lang="en-US" dirty="0" err="1">
                <a:solidFill>
                  <a:srgbClr val="FF0000"/>
                </a:solidFill>
              </a:rPr>
              <a:t>mô</a:t>
            </a:r>
            <a:r>
              <a:rPr lang="en-US" dirty="0">
                <a:solidFill>
                  <a:srgbClr val="FF0000"/>
                </a:solidFill>
              </a:rPr>
              <a:t> </a:t>
            </a:r>
            <a:r>
              <a:rPr lang="en-US" dirty="0" err="1">
                <a:solidFill>
                  <a:srgbClr val="FF0000"/>
                </a:solidFill>
              </a:rPr>
              <a:t>đào</a:t>
            </a:r>
            <a:r>
              <a:rPr lang="en-US" dirty="0">
                <a:solidFill>
                  <a:srgbClr val="FF0000"/>
                </a:solidFill>
              </a:rPr>
              <a:t> </a:t>
            </a:r>
            <a:r>
              <a:rPr lang="en-US" dirty="0" err="1">
                <a:solidFill>
                  <a:srgbClr val="FF0000"/>
                </a:solidFill>
              </a:rPr>
              <a:t>tạo</a:t>
            </a:r>
            <a:r>
              <a:rPr lang="en-US" dirty="0">
                <a:solidFill>
                  <a:srgbClr val="FF0000"/>
                </a:solidFill>
              </a:rPr>
              <a:t>: </a:t>
            </a:r>
            <a:r>
              <a:rPr lang="en-US" dirty="0" err="1"/>
              <a:t>Quy</a:t>
            </a:r>
            <a:r>
              <a:rPr lang="en-US" dirty="0"/>
              <a:t> </a:t>
            </a:r>
            <a:r>
              <a:rPr lang="en-US" dirty="0" err="1"/>
              <a:t>mô</a:t>
            </a:r>
            <a:r>
              <a:rPr lang="en-US" dirty="0"/>
              <a:t> </a:t>
            </a:r>
            <a:r>
              <a:rPr lang="en-US" dirty="0" err="1"/>
              <a:t>đào</a:t>
            </a:r>
            <a:r>
              <a:rPr lang="en-US" dirty="0"/>
              <a:t> </a:t>
            </a:r>
            <a:r>
              <a:rPr lang="en-US" dirty="0" err="1"/>
              <a:t>tạo</a:t>
            </a:r>
            <a:r>
              <a:rPr lang="en-US" dirty="0"/>
              <a:t> </a:t>
            </a:r>
            <a:r>
              <a:rPr lang="en-US" dirty="0" err="1"/>
              <a:t>tối</a:t>
            </a:r>
            <a:r>
              <a:rPr lang="en-US" dirty="0"/>
              <a:t> </a:t>
            </a:r>
            <a:r>
              <a:rPr lang="en-US" dirty="0" err="1"/>
              <a:t>thiểu</a:t>
            </a:r>
            <a:r>
              <a:rPr lang="en-US" dirty="0"/>
              <a:t> </a:t>
            </a:r>
            <a:r>
              <a:rPr lang="en-US" dirty="0" err="1"/>
              <a:t>là</a:t>
            </a:r>
            <a:r>
              <a:rPr lang="en-US" dirty="0"/>
              <a:t> 2.000 </a:t>
            </a:r>
            <a:r>
              <a:rPr lang="en-US" dirty="0" err="1"/>
              <a:t>học</a:t>
            </a:r>
            <a:r>
              <a:rPr lang="en-US" dirty="0"/>
              <a:t> </a:t>
            </a:r>
            <a:r>
              <a:rPr lang="en-US" dirty="0" err="1"/>
              <a:t>sinh</a:t>
            </a:r>
            <a:r>
              <a:rPr lang="en-US" dirty="0"/>
              <a:t>, </a:t>
            </a:r>
            <a:r>
              <a:rPr lang="en-US" dirty="0" err="1"/>
              <a:t>sinh</a:t>
            </a:r>
            <a:r>
              <a:rPr lang="en-US" dirty="0"/>
              <a:t> </a:t>
            </a:r>
            <a:r>
              <a:rPr lang="en-US" dirty="0" err="1"/>
              <a:t>viên</a:t>
            </a:r>
            <a:r>
              <a:rPr lang="en-US" dirty="0"/>
              <a:t> </a:t>
            </a:r>
            <a:r>
              <a:rPr lang="en-US" dirty="0" err="1"/>
              <a:t>hệ</a:t>
            </a:r>
            <a:r>
              <a:rPr lang="en-US" dirty="0"/>
              <a:t> </a:t>
            </a:r>
            <a:r>
              <a:rPr lang="en-US" dirty="0" err="1"/>
              <a:t>trung</a:t>
            </a:r>
            <a:r>
              <a:rPr lang="en-US" dirty="0"/>
              <a:t> </a:t>
            </a:r>
            <a:r>
              <a:rPr lang="en-US" dirty="0" err="1"/>
              <a:t>cấp</a:t>
            </a:r>
            <a:r>
              <a:rPr lang="en-US" dirty="0"/>
              <a:t> </a:t>
            </a:r>
            <a:r>
              <a:rPr lang="en-US" dirty="0" err="1"/>
              <a:t>nghề</a:t>
            </a:r>
            <a:r>
              <a:rPr lang="en-US" dirty="0"/>
              <a:t>, </a:t>
            </a:r>
            <a:r>
              <a:rPr lang="en-US" dirty="0" err="1"/>
              <a:t>cao</a:t>
            </a:r>
            <a:r>
              <a:rPr lang="en-US" dirty="0"/>
              <a:t> </a:t>
            </a:r>
            <a:r>
              <a:rPr lang="en-US" dirty="0" err="1"/>
              <a:t>đẳng</a:t>
            </a:r>
            <a:r>
              <a:rPr lang="en-US" dirty="0"/>
              <a:t> </a:t>
            </a:r>
            <a:r>
              <a:rPr lang="en-US" dirty="0" err="1" smtClean="0"/>
              <a:t>nghề</a:t>
            </a:r>
            <a:r>
              <a:rPr lang="en-US" dirty="0" smtClean="0"/>
              <a:t>, </a:t>
            </a:r>
            <a:r>
              <a:rPr lang="en-US" dirty="0" err="1" smtClean="0"/>
              <a:t>trong</a:t>
            </a:r>
            <a:r>
              <a:rPr lang="en-US" dirty="0" smtClean="0"/>
              <a:t> </a:t>
            </a:r>
            <a:r>
              <a:rPr lang="en-US" dirty="0" err="1"/>
              <a:t>đó</a:t>
            </a:r>
            <a:r>
              <a:rPr lang="en-US" dirty="0"/>
              <a:t> </a:t>
            </a:r>
            <a:r>
              <a:rPr lang="en-US" dirty="0" err="1"/>
              <a:t>có</a:t>
            </a:r>
            <a:r>
              <a:rPr lang="en-US" dirty="0"/>
              <a:t> </a:t>
            </a:r>
            <a:r>
              <a:rPr lang="en-US" dirty="0" err="1"/>
              <a:t>ít</a:t>
            </a:r>
            <a:r>
              <a:rPr lang="en-US" dirty="0"/>
              <a:t> </a:t>
            </a:r>
            <a:r>
              <a:rPr lang="en-US" dirty="0" err="1"/>
              <a:t>nhất</a:t>
            </a:r>
            <a:r>
              <a:rPr lang="en-US" dirty="0"/>
              <a:t> 30% </a:t>
            </a:r>
            <a:r>
              <a:rPr lang="en-US" dirty="0" err="1"/>
              <a:t>học</a:t>
            </a:r>
            <a:r>
              <a:rPr lang="en-US" dirty="0"/>
              <a:t> </a:t>
            </a:r>
            <a:r>
              <a:rPr lang="en-US" dirty="0" err="1"/>
              <a:t>sinh</a:t>
            </a:r>
            <a:r>
              <a:rPr lang="en-US" dirty="0"/>
              <a:t>, </a:t>
            </a:r>
            <a:r>
              <a:rPr lang="en-US" dirty="0" err="1"/>
              <a:t>sinh</a:t>
            </a:r>
            <a:r>
              <a:rPr lang="en-US" dirty="0"/>
              <a:t> </a:t>
            </a:r>
            <a:r>
              <a:rPr lang="en-US" dirty="0" err="1"/>
              <a:t>viên</a:t>
            </a:r>
            <a:r>
              <a:rPr lang="en-US" dirty="0"/>
              <a:t> </a:t>
            </a:r>
            <a:r>
              <a:rPr lang="en-US" dirty="0" err="1"/>
              <a:t>học</a:t>
            </a:r>
            <a:r>
              <a:rPr lang="en-US" dirty="0"/>
              <a:t> </a:t>
            </a:r>
            <a:r>
              <a:rPr lang="en-US" dirty="0" err="1"/>
              <a:t>các</a:t>
            </a:r>
            <a:r>
              <a:rPr lang="en-US" dirty="0"/>
              <a:t> </a:t>
            </a:r>
            <a:r>
              <a:rPr lang="en-US" dirty="0" err="1"/>
              <a:t>nghề</a:t>
            </a:r>
            <a:r>
              <a:rPr lang="en-US" dirty="0"/>
              <a:t> </a:t>
            </a:r>
            <a:r>
              <a:rPr lang="en-US" dirty="0" err="1"/>
              <a:t>trọng</a:t>
            </a:r>
            <a:r>
              <a:rPr lang="en-US" dirty="0"/>
              <a:t> </a:t>
            </a:r>
            <a:r>
              <a:rPr lang="en-US" dirty="0" err="1"/>
              <a:t>điểm</a:t>
            </a:r>
            <a:r>
              <a:rPr lang="en-US" dirty="0"/>
              <a:t>.</a:t>
            </a:r>
          </a:p>
          <a:p>
            <a:pPr marL="0" indent="577850" algn="just">
              <a:buNone/>
            </a:pPr>
            <a:r>
              <a:rPr lang="en-US" dirty="0"/>
              <a:t>2. </a:t>
            </a:r>
            <a:r>
              <a:rPr lang="en-US" dirty="0" err="1">
                <a:solidFill>
                  <a:srgbClr val="FF0000"/>
                </a:solidFill>
              </a:rPr>
              <a:t>Về</a:t>
            </a:r>
            <a:r>
              <a:rPr lang="en-US" dirty="0">
                <a:solidFill>
                  <a:srgbClr val="FF0000"/>
                </a:solidFill>
              </a:rPr>
              <a:t> </a:t>
            </a:r>
            <a:r>
              <a:rPr lang="en-US" dirty="0" err="1">
                <a:solidFill>
                  <a:srgbClr val="FF0000"/>
                </a:solidFill>
              </a:rPr>
              <a:t>việc</a:t>
            </a:r>
            <a:r>
              <a:rPr lang="en-US" dirty="0">
                <a:solidFill>
                  <a:srgbClr val="FF0000"/>
                </a:solidFill>
              </a:rPr>
              <a:t> </a:t>
            </a:r>
            <a:r>
              <a:rPr lang="en-US" dirty="0" err="1">
                <a:solidFill>
                  <a:srgbClr val="FF0000"/>
                </a:solidFill>
              </a:rPr>
              <a:t>làm</a:t>
            </a:r>
            <a:r>
              <a:rPr lang="en-US" dirty="0">
                <a:solidFill>
                  <a:srgbClr val="FF0000"/>
                </a:solidFill>
              </a:rPr>
              <a:t> </a:t>
            </a:r>
            <a:r>
              <a:rPr lang="en-US" dirty="0" err="1">
                <a:solidFill>
                  <a:srgbClr val="FF0000"/>
                </a:solidFill>
              </a:rPr>
              <a:t>sau</a:t>
            </a:r>
            <a:r>
              <a:rPr lang="en-US" dirty="0">
                <a:solidFill>
                  <a:srgbClr val="FF0000"/>
                </a:solidFill>
              </a:rPr>
              <a:t> </a:t>
            </a:r>
            <a:r>
              <a:rPr lang="en-US" dirty="0" err="1">
                <a:solidFill>
                  <a:srgbClr val="FF0000"/>
                </a:solidFill>
              </a:rPr>
              <a:t>đào</a:t>
            </a:r>
            <a:r>
              <a:rPr lang="en-US" dirty="0">
                <a:solidFill>
                  <a:srgbClr val="FF0000"/>
                </a:solidFill>
              </a:rPr>
              <a:t> </a:t>
            </a:r>
            <a:r>
              <a:rPr lang="en-US" dirty="0" err="1">
                <a:solidFill>
                  <a:srgbClr val="FF0000"/>
                </a:solidFill>
              </a:rPr>
              <a:t>tạo</a:t>
            </a:r>
            <a:r>
              <a:rPr lang="en-US" dirty="0">
                <a:solidFill>
                  <a:srgbClr val="FF0000"/>
                </a:solidFill>
              </a:rPr>
              <a:t>: </a:t>
            </a:r>
            <a:r>
              <a:rPr lang="en-US" dirty="0" err="1"/>
              <a:t>Có</a:t>
            </a:r>
            <a:r>
              <a:rPr lang="en-US" dirty="0"/>
              <a:t> </a:t>
            </a:r>
            <a:r>
              <a:rPr lang="en-US" dirty="0" err="1"/>
              <a:t>ít</a:t>
            </a:r>
            <a:r>
              <a:rPr lang="en-US" dirty="0"/>
              <a:t> </a:t>
            </a:r>
            <a:r>
              <a:rPr lang="en-US" dirty="0" err="1"/>
              <a:t>nhất</a:t>
            </a:r>
            <a:r>
              <a:rPr lang="en-US" dirty="0"/>
              <a:t> 80% </a:t>
            </a:r>
            <a:r>
              <a:rPr lang="en-US" dirty="0" err="1"/>
              <a:t>số</a:t>
            </a:r>
            <a:r>
              <a:rPr lang="en-US" dirty="0"/>
              <a:t> </a:t>
            </a:r>
            <a:r>
              <a:rPr lang="en-US" dirty="0" err="1"/>
              <a:t>học</a:t>
            </a:r>
            <a:r>
              <a:rPr lang="en-US" dirty="0"/>
              <a:t> </a:t>
            </a:r>
            <a:r>
              <a:rPr lang="en-US" dirty="0" err="1"/>
              <a:t>sinh</a:t>
            </a:r>
            <a:r>
              <a:rPr lang="en-US" dirty="0"/>
              <a:t>, </a:t>
            </a:r>
            <a:r>
              <a:rPr lang="en-US" dirty="0" err="1"/>
              <a:t>sinh</a:t>
            </a:r>
            <a:r>
              <a:rPr lang="en-US" dirty="0"/>
              <a:t> </a:t>
            </a:r>
            <a:r>
              <a:rPr lang="en-US" dirty="0" err="1"/>
              <a:t>viên</a:t>
            </a:r>
            <a:r>
              <a:rPr lang="en-US" dirty="0"/>
              <a:t> </a:t>
            </a:r>
            <a:r>
              <a:rPr lang="en-US" dirty="0" err="1"/>
              <a:t>tốt</a:t>
            </a:r>
            <a:r>
              <a:rPr lang="en-US" dirty="0"/>
              <a:t> </a:t>
            </a:r>
            <a:r>
              <a:rPr lang="en-US" dirty="0" err="1"/>
              <a:t>nghiệp</a:t>
            </a:r>
            <a:r>
              <a:rPr lang="en-US" dirty="0"/>
              <a:t> </a:t>
            </a:r>
            <a:r>
              <a:rPr lang="en-US" dirty="0" err="1"/>
              <a:t>có</a:t>
            </a:r>
            <a:r>
              <a:rPr lang="en-US" dirty="0"/>
              <a:t> </a:t>
            </a:r>
            <a:r>
              <a:rPr lang="en-US" dirty="0" err="1"/>
              <a:t>việc</a:t>
            </a:r>
            <a:r>
              <a:rPr lang="en-US" dirty="0"/>
              <a:t> </a:t>
            </a:r>
            <a:r>
              <a:rPr lang="en-US" dirty="0" err="1"/>
              <a:t>làm</a:t>
            </a:r>
            <a:r>
              <a:rPr lang="en-US" dirty="0"/>
              <a:t> </a:t>
            </a:r>
            <a:r>
              <a:rPr lang="en-US" dirty="0" err="1"/>
              <a:t>đúng</a:t>
            </a:r>
            <a:r>
              <a:rPr lang="en-US" dirty="0"/>
              <a:t> </a:t>
            </a:r>
            <a:r>
              <a:rPr lang="en-US" dirty="0" err="1"/>
              <a:t>nghề</a:t>
            </a:r>
            <a:r>
              <a:rPr lang="en-US" dirty="0"/>
              <a:t> </a:t>
            </a:r>
            <a:r>
              <a:rPr lang="en-US" dirty="0" err="1"/>
              <a:t>được</a:t>
            </a:r>
            <a:r>
              <a:rPr lang="en-US" dirty="0"/>
              <a:t> </a:t>
            </a:r>
            <a:r>
              <a:rPr lang="en-US" dirty="0" err="1"/>
              <a:t>đào</a:t>
            </a:r>
            <a:r>
              <a:rPr lang="en-US" dirty="0"/>
              <a:t> </a:t>
            </a:r>
            <a:r>
              <a:rPr lang="en-US" dirty="0" err="1"/>
              <a:t>tạo</a:t>
            </a:r>
            <a:r>
              <a:rPr lang="en-US" dirty="0"/>
              <a:t> </a:t>
            </a:r>
            <a:r>
              <a:rPr lang="en-US" dirty="0" err="1"/>
              <a:t>trong</a:t>
            </a:r>
            <a:r>
              <a:rPr lang="en-US" dirty="0"/>
              <a:t> </a:t>
            </a:r>
            <a:r>
              <a:rPr lang="en-US" dirty="0" err="1"/>
              <a:t>vòng</a:t>
            </a:r>
            <a:r>
              <a:rPr lang="en-US" dirty="0"/>
              <a:t> 6 </a:t>
            </a:r>
            <a:r>
              <a:rPr lang="en-US" dirty="0" err="1"/>
              <a:t>tháng</a:t>
            </a:r>
            <a:r>
              <a:rPr lang="en-US" dirty="0"/>
              <a:t> </a:t>
            </a:r>
            <a:r>
              <a:rPr lang="en-US" dirty="0" err="1"/>
              <a:t>kể</a:t>
            </a:r>
            <a:r>
              <a:rPr lang="en-US" dirty="0"/>
              <a:t> </a:t>
            </a:r>
            <a:r>
              <a:rPr lang="en-US" dirty="0" err="1"/>
              <a:t>từ</a:t>
            </a:r>
            <a:r>
              <a:rPr lang="en-US" dirty="0"/>
              <a:t> </a:t>
            </a:r>
            <a:r>
              <a:rPr lang="en-US" dirty="0" err="1"/>
              <a:t>khi</a:t>
            </a:r>
            <a:r>
              <a:rPr lang="en-US" dirty="0"/>
              <a:t> </a:t>
            </a:r>
            <a:r>
              <a:rPr lang="en-US" dirty="0" err="1"/>
              <a:t>tốt</a:t>
            </a:r>
            <a:r>
              <a:rPr lang="en-US" dirty="0"/>
              <a:t> </a:t>
            </a:r>
            <a:r>
              <a:rPr lang="en-US" dirty="0" err="1"/>
              <a:t>nghiệp</a:t>
            </a:r>
            <a:r>
              <a:rPr lang="en-US" dirty="0"/>
              <a:t>, </a:t>
            </a:r>
            <a:r>
              <a:rPr lang="en-US" dirty="0" err="1"/>
              <a:t>trong</a:t>
            </a:r>
            <a:r>
              <a:rPr lang="en-US" dirty="0"/>
              <a:t> </a:t>
            </a:r>
            <a:r>
              <a:rPr lang="en-US" dirty="0" err="1"/>
              <a:t>đó</a:t>
            </a:r>
            <a:r>
              <a:rPr lang="en-US" dirty="0"/>
              <a:t> </a:t>
            </a:r>
            <a:r>
              <a:rPr lang="en-US" dirty="0" err="1"/>
              <a:t>các</a:t>
            </a:r>
            <a:r>
              <a:rPr lang="en-US" dirty="0"/>
              <a:t> </a:t>
            </a:r>
            <a:r>
              <a:rPr lang="en-US" dirty="0" err="1"/>
              <a:t>nghề</a:t>
            </a:r>
            <a:r>
              <a:rPr lang="en-US" dirty="0"/>
              <a:t> </a:t>
            </a:r>
            <a:r>
              <a:rPr lang="en-US" dirty="0" err="1"/>
              <a:t>trọng</a:t>
            </a:r>
            <a:r>
              <a:rPr lang="en-US" dirty="0"/>
              <a:t> </a:t>
            </a:r>
            <a:r>
              <a:rPr lang="en-US" dirty="0" err="1"/>
              <a:t>điểm</a:t>
            </a:r>
            <a:r>
              <a:rPr lang="en-US" dirty="0"/>
              <a:t> </a:t>
            </a:r>
            <a:r>
              <a:rPr lang="en-US" dirty="0" err="1"/>
              <a:t>đạt</a:t>
            </a:r>
            <a:r>
              <a:rPr lang="en-US" dirty="0"/>
              <a:t> </a:t>
            </a:r>
            <a:r>
              <a:rPr lang="en-US" dirty="0" err="1"/>
              <a:t>ít</a:t>
            </a:r>
            <a:r>
              <a:rPr lang="en-US" dirty="0"/>
              <a:t> </a:t>
            </a:r>
            <a:r>
              <a:rPr lang="en-US" dirty="0" err="1"/>
              <a:t>nhất</a:t>
            </a:r>
            <a:r>
              <a:rPr lang="en-US" dirty="0"/>
              <a:t> </a:t>
            </a:r>
            <a:r>
              <a:rPr lang="en-US" dirty="0" err="1"/>
              <a:t>là</a:t>
            </a:r>
            <a:r>
              <a:rPr lang="en-US" dirty="0"/>
              <a:t> 90%.</a:t>
            </a:r>
          </a:p>
          <a:p>
            <a:pPr marL="0" indent="577850" algn="just"/>
            <a:endParaRPr lang="en-US" dirty="0"/>
          </a:p>
        </p:txBody>
      </p:sp>
      <p:pic>
        <p:nvPicPr>
          <p:cNvPr id="4" name="Picture 3"/>
          <p:cNvPicPr>
            <a:picLocks noChangeAspect="1"/>
          </p:cNvPicPr>
          <p:nvPr/>
        </p:nvPicPr>
        <p:blipFill>
          <a:blip r:embed="rId3"/>
          <a:stretch>
            <a:fillRect/>
          </a:stretch>
        </p:blipFill>
        <p:spPr>
          <a:xfrm>
            <a:off x="6365794" y="1713751"/>
            <a:ext cx="5715000" cy="5022010"/>
          </a:xfrm>
          <a:prstGeom prst="rect">
            <a:avLst/>
          </a:prstGeom>
        </p:spPr>
      </p:pic>
    </p:spTree>
    <p:extLst>
      <p:ext uri="{BB962C8B-B14F-4D97-AF65-F5344CB8AC3E}">
        <p14:creationId xmlns:p14="http://schemas.microsoft.com/office/powerpoint/2010/main" val="2494185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in)">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70">
          <a:fgClr>
            <a:srgbClr val="CC0099"/>
          </a:fgClr>
          <a:bgClr>
            <a:schemeClr val="bg1"/>
          </a:bgClr>
        </a:patt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3" name="Content Placeholder 2"/>
          <p:cNvSpPr>
            <a:spLocks noGrp="1"/>
          </p:cNvSpPr>
          <p:nvPr>
            <p:ph idx="1"/>
          </p:nvPr>
        </p:nvSpPr>
        <p:spPr>
          <a:xfrm>
            <a:off x="794657" y="911225"/>
            <a:ext cx="10515600" cy="5010604"/>
          </a:xfrm>
          <a:gradFill flip="none" rotWithShape="1">
            <a:gsLst>
              <a:gs pos="41000">
                <a:schemeClr val="accent4">
                  <a:lumMod val="0"/>
                  <a:lumOff val="100000"/>
                </a:schemeClr>
              </a:gs>
              <a:gs pos="82000">
                <a:schemeClr val="accent4">
                  <a:lumMod val="0"/>
                  <a:lumOff val="100000"/>
                </a:schemeClr>
              </a:gs>
              <a:gs pos="100000">
                <a:schemeClr val="accent4">
                  <a:lumMod val="100000"/>
                </a:schemeClr>
              </a:gs>
            </a:gsLst>
            <a:path path="circle">
              <a:fillToRect l="50000" t="-80000" r="50000" b="180000"/>
            </a:path>
            <a:tileRect/>
          </a:gradFill>
          <a:ln w="57150">
            <a:solidFill>
              <a:schemeClr val="accent6">
                <a:lumMod val="60000"/>
                <a:lumOff val="40000"/>
              </a:schemeClr>
            </a:solidFill>
            <a:prstDash val="sysDot"/>
          </a:ln>
        </p:spPr>
        <p:txBody>
          <a:bodyPr>
            <a:normAutofit/>
          </a:bodyPr>
          <a:lstStyle/>
          <a:p>
            <a:pPr marL="0" indent="1030288" algn="just">
              <a:buNone/>
            </a:pPr>
            <a:endParaRPr lang="en-US" dirty="0" smtClean="0"/>
          </a:p>
          <a:p>
            <a:pPr marL="0" indent="1030288" algn="just">
              <a:buNone/>
            </a:pPr>
            <a:r>
              <a:rPr lang="en-US" b="1" dirty="0" smtClean="0">
                <a:solidFill>
                  <a:srgbClr val="FF0000"/>
                </a:solidFill>
              </a:rPr>
              <a:t>3</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trình</a:t>
            </a:r>
            <a:r>
              <a:rPr lang="en-US" b="1" dirty="0">
                <a:solidFill>
                  <a:srgbClr val="FF0000"/>
                </a:solidFill>
              </a:rPr>
              <a:t> </a:t>
            </a:r>
            <a:r>
              <a:rPr lang="en-US" b="1" dirty="0" err="1">
                <a:solidFill>
                  <a:srgbClr val="FF0000"/>
                </a:solidFill>
              </a:rPr>
              <a:t>độ</a:t>
            </a:r>
            <a:r>
              <a:rPr lang="en-US" b="1" dirty="0">
                <a:solidFill>
                  <a:srgbClr val="FF0000"/>
                </a:solidFill>
              </a:rPr>
              <a:t> </a:t>
            </a:r>
            <a:r>
              <a:rPr lang="en-US" b="1" dirty="0" smtClean="0">
                <a:solidFill>
                  <a:srgbClr val="FF0000"/>
                </a:solidFill>
              </a:rPr>
              <a:t>HS, SV </a:t>
            </a:r>
            <a:r>
              <a:rPr lang="en-US" b="1" dirty="0" err="1" smtClean="0">
                <a:solidFill>
                  <a:srgbClr val="FF0000"/>
                </a:solidFill>
              </a:rPr>
              <a:t>sau</a:t>
            </a:r>
            <a:r>
              <a:rPr lang="en-US" b="1" dirty="0" smtClean="0">
                <a:solidFill>
                  <a:srgbClr val="FF0000"/>
                </a:solidFill>
              </a:rPr>
              <a:t> </a:t>
            </a:r>
            <a:r>
              <a:rPr lang="en-US" b="1" dirty="0" err="1">
                <a:solidFill>
                  <a:srgbClr val="FF0000"/>
                </a:solidFill>
              </a:rPr>
              <a:t>đào</a:t>
            </a:r>
            <a:r>
              <a:rPr lang="en-US" b="1" dirty="0">
                <a:solidFill>
                  <a:srgbClr val="FF0000"/>
                </a:solidFill>
              </a:rPr>
              <a:t> </a:t>
            </a:r>
            <a:r>
              <a:rPr lang="en-US" b="1" dirty="0" err="1">
                <a:solidFill>
                  <a:srgbClr val="FF0000"/>
                </a:solidFill>
              </a:rPr>
              <a:t>tạo</a:t>
            </a:r>
            <a:r>
              <a:rPr lang="en-US" b="1" dirty="0">
                <a:solidFill>
                  <a:srgbClr val="FF0000"/>
                </a:solidFill>
              </a:rPr>
              <a:t>: </a:t>
            </a:r>
            <a:r>
              <a:rPr lang="en-US" dirty="0"/>
              <a:t>100% </a:t>
            </a:r>
            <a:r>
              <a:rPr lang="en-US" dirty="0" smtClean="0"/>
              <a:t>HS, SV </a:t>
            </a:r>
            <a:r>
              <a:rPr lang="en-US" dirty="0" err="1" smtClean="0"/>
              <a:t>tốt</a:t>
            </a:r>
            <a:r>
              <a:rPr lang="en-US" dirty="0" smtClean="0"/>
              <a:t> </a:t>
            </a:r>
            <a:r>
              <a:rPr lang="en-US" dirty="0" err="1"/>
              <a:t>nghiệp</a:t>
            </a:r>
            <a:r>
              <a:rPr lang="en-US" dirty="0"/>
              <a:t> </a:t>
            </a:r>
            <a:r>
              <a:rPr lang="en-US" dirty="0" err="1"/>
              <a:t>hệ</a:t>
            </a:r>
            <a:r>
              <a:rPr lang="en-US" dirty="0"/>
              <a:t> </a:t>
            </a:r>
            <a:r>
              <a:rPr lang="en-US" dirty="0" err="1"/>
              <a:t>trung</a:t>
            </a:r>
            <a:r>
              <a:rPr lang="en-US" dirty="0"/>
              <a:t> </a:t>
            </a:r>
            <a:r>
              <a:rPr lang="en-US" dirty="0" err="1"/>
              <a:t>cấp</a:t>
            </a:r>
            <a:r>
              <a:rPr lang="en-US" dirty="0"/>
              <a:t> </a:t>
            </a:r>
            <a:r>
              <a:rPr lang="en-US" dirty="0" err="1"/>
              <a:t>nghề</a:t>
            </a:r>
            <a:r>
              <a:rPr lang="en-US" dirty="0"/>
              <a:t> </a:t>
            </a:r>
            <a:r>
              <a:rPr lang="en-US" dirty="0" err="1"/>
              <a:t>đạt</a:t>
            </a:r>
            <a:r>
              <a:rPr lang="en-US" dirty="0"/>
              <a:t> </a:t>
            </a:r>
            <a:r>
              <a:rPr lang="en-US" dirty="0" err="1" smtClean="0"/>
              <a:t>tiêu</a:t>
            </a:r>
            <a:r>
              <a:rPr lang="en-US" dirty="0" smtClean="0"/>
              <a:t> </a:t>
            </a:r>
            <a:r>
              <a:rPr lang="en-US" dirty="0" err="1"/>
              <a:t>chuẩn</a:t>
            </a:r>
            <a:r>
              <a:rPr lang="en-US" dirty="0"/>
              <a:t> </a:t>
            </a:r>
            <a:r>
              <a:rPr lang="en-US" dirty="0" err="1"/>
              <a:t>kỹ</a:t>
            </a:r>
            <a:r>
              <a:rPr lang="en-US" dirty="0"/>
              <a:t> </a:t>
            </a:r>
            <a:r>
              <a:rPr lang="en-US" dirty="0" err="1"/>
              <a:t>năng</a:t>
            </a:r>
            <a:r>
              <a:rPr lang="en-US" dirty="0"/>
              <a:t> </a:t>
            </a:r>
            <a:r>
              <a:rPr lang="en-US" dirty="0" err="1"/>
              <a:t>nghề</a:t>
            </a:r>
            <a:r>
              <a:rPr lang="en-US" dirty="0"/>
              <a:t> </a:t>
            </a:r>
            <a:r>
              <a:rPr lang="en-US" dirty="0" err="1"/>
              <a:t>quốc</a:t>
            </a:r>
            <a:r>
              <a:rPr lang="en-US" dirty="0"/>
              <a:t> </a:t>
            </a:r>
            <a:r>
              <a:rPr lang="en-US" dirty="0" err="1"/>
              <a:t>gia</a:t>
            </a:r>
            <a:r>
              <a:rPr lang="en-US" dirty="0"/>
              <a:t> </a:t>
            </a:r>
            <a:r>
              <a:rPr lang="en-US" dirty="0" err="1"/>
              <a:t>và</a:t>
            </a:r>
            <a:r>
              <a:rPr lang="en-US" dirty="0"/>
              <a:t> </a:t>
            </a:r>
            <a:r>
              <a:rPr lang="en-US" dirty="0" err="1"/>
              <a:t>có</a:t>
            </a:r>
            <a:r>
              <a:rPr lang="en-US" dirty="0"/>
              <a:t> </a:t>
            </a:r>
            <a:r>
              <a:rPr lang="en-US" dirty="0" err="1"/>
              <a:t>trình</a:t>
            </a:r>
            <a:r>
              <a:rPr lang="en-US" dirty="0"/>
              <a:t> </a:t>
            </a:r>
            <a:r>
              <a:rPr lang="en-US" dirty="0" err="1"/>
              <a:t>độ</a:t>
            </a:r>
            <a:r>
              <a:rPr lang="en-US" dirty="0"/>
              <a:t> tin </a:t>
            </a:r>
            <a:r>
              <a:rPr lang="en-US" dirty="0" err="1"/>
              <a:t>học</a:t>
            </a:r>
            <a:r>
              <a:rPr lang="en-US" dirty="0"/>
              <a:t> </a:t>
            </a:r>
            <a:r>
              <a:rPr lang="en-US" dirty="0" err="1"/>
              <a:t>đạt</a:t>
            </a:r>
            <a:r>
              <a:rPr lang="en-US" dirty="0"/>
              <a:t> </a:t>
            </a:r>
            <a:r>
              <a:rPr lang="en-US" dirty="0" err="1"/>
              <a:t>tiêu</a:t>
            </a:r>
            <a:r>
              <a:rPr lang="en-US" dirty="0"/>
              <a:t> </a:t>
            </a:r>
            <a:r>
              <a:rPr lang="en-US" dirty="0" err="1"/>
              <a:t>chuẩn</a:t>
            </a:r>
            <a:r>
              <a:rPr lang="en-US" dirty="0"/>
              <a:t> IC3 </a:t>
            </a:r>
            <a:r>
              <a:rPr lang="en-US" dirty="0" err="1"/>
              <a:t>hoặc</a:t>
            </a:r>
            <a:r>
              <a:rPr lang="en-US" dirty="0"/>
              <a:t> </a:t>
            </a:r>
            <a:r>
              <a:rPr lang="en-US" dirty="0" err="1"/>
              <a:t>tương</a:t>
            </a:r>
            <a:r>
              <a:rPr lang="en-US" dirty="0"/>
              <a:t> </a:t>
            </a:r>
            <a:r>
              <a:rPr lang="en-US" dirty="0" err="1"/>
              <a:t>đương</a:t>
            </a:r>
            <a:r>
              <a:rPr lang="en-US" dirty="0"/>
              <a:t> </a:t>
            </a:r>
            <a:r>
              <a:rPr lang="en-US" dirty="0" err="1"/>
              <a:t>trở</a:t>
            </a:r>
            <a:r>
              <a:rPr lang="en-US" dirty="0"/>
              <a:t> </a:t>
            </a:r>
            <a:r>
              <a:rPr lang="en-US" dirty="0" err="1"/>
              <a:t>lên</a:t>
            </a:r>
            <a:r>
              <a:rPr lang="en-US" dirty="0"/>
              <a:t>, </a:t>
            </a:r>
            <a:r>
              <a:rPr lang="en-US" dirty="0" err="1"/>
              <a:t>trình</a:t>
            </a:r>
            <a:r>
              <a:rPr lang="en-US" dirty="0"/>
              <a:t> </a:t>
            </a:r>
            <a:r>
              <a:rPr lang="en-US" dirty="0" err="1"/>
              <a:t>độ</a:t>
            </a:r>
            <a:r>
              <a:rPr lang="en-US" dirty="0"/>
              <a:t> </a:t>
            </a:r>
            <a:r>
              <a:rPr lang="en-US" dirty="0" err="1"/>
              <a:t>ngoại</a:t>
            </a:r>
            <a:r>
              <a:rPr lang="en-US" dirty="0"/>
              <a:t> </a:t>
            </a:r>
            <a:r>
              <a:rPr lang="en-US" dirty="0" err="1"/>
              <a:t>ngữ</a:t>
            </a:r>
            <a:r>
              <a:rPr lang="en-US" dirty="0"/>
              <a:t> </a:t>
            </a:r>
            <a:r>
              <a:rPr lang="en-US" dirty="0" err="1"/>
              <a:t>tiếng</a:t>
            </a:r>
            <a:r>
              <a:rPr lang="en-US" dirty="0"/>
              <a:t> </a:t>
            </a:r>
            <a:r>
              <a:rPr lang="en-US" dirty="0" err="1"/>
              <a:t>Anh</a:t>
            </a:r>
            <a:r>
              <a:rPr lang="en-US" dirty="0"/>
              <a:t> </a:t>
            </a:r>
            <a:r>
              <a:rPr lang="en-US" dirty="0" err="1"/>
              <a:t>đạt</a:t>
            </a:r>
            <a:r>
              <a:rPr lang="en-US" dirty="0"/>
              <a:t> 300 </a:t>
            </a:r>
            <a:r>
              <a:rPr lang="en-US" dirty="0" err="1"/>
              <a:t>điểm</a:t>
            </a:r>
            <a:r>
              <a:rPr lang="en-US" dirty="0"/>
              <a:t> TOEIC </a:t>
            </a:r>
            <a:r>
              <a:rPr lang="en-US" dirty="0" err="1"/>
              <a:t>hoặc</a:t>
            </a:r>
            <a:r>
              <a:rPr lang="en-US" dirty="0"/>
              <a:t> </a:t>
            </a:r>
            <a:r>
              <a:rPr lang="en-US" dirty="0" err="1"/>
              <a:t>tương</a:t>
            </a:r>
            <a:r>
              <a:rPr lang="en-US" dirty="0"/>
              <a:t> </a:t>
            </a:r>
            <a:r>
              <a:rPr lang="en-US" dirty="0" err="1"/>
              <a:t>đương</a:t>
            </a:r>
            <a:r>
              <a:rPr lang="en-US" dirty="0"/>
              <a:t> </a:t>
            </a:r>
            <a:r>
              <a:rPr lang="en-US" dirty="0" err="1"/>
              <a:t>trở</a:t>
            </a:r>
            <a:r>
              <a:rPr lang="en-US" dirty="0"/>
              <a:t> </a:t>
            </a:r>
            <a:r>
              <a:rPr lang="en-US" dirty="0" err="1"/>
              <a:t>lên</a:t>
            </a:r>
            <a:r>
              <a:rPr lang="en-US" dirty="0"/>
              <a:t>. </a:t>
            </a:r>
            <a:endParaRPr lang="en-US" dirty="0" smtClean="0"/>
          </a:p>
          <a:p>
            <a:pPr marL="0" indent="1030288" algn="just">
              <a:buNone/>
            </a:pPr>
            <a:endParaRPr lang="en-US" dirty="0" smtClean="0"/>
          </a:p>
          <a:p>
            <a:pPr marL="0" indent="1030288" algn="just">
              <a:buNone/>
            </a:pPr>
            <a:r>
              <a:rPr lang="en-US" b="1" dirty="0" smtClean="0">
                <a:solidFill>
                  <a:srgbClr val="FF0000"/>
                </a:solidFill>
              </a:rPr>
              <a:t>4</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kiểm</a:t>
            </a:r>
            <a:r>
              <a:rPr lang="en-US" b="1" dirty="0">
                <a:solidFill>
                  <a:srgbClr val="FF0000"/>
                </a:solidFill>
              </a:rPr>
              <a:t> </a:t>
            </a:r>
            <a:r>
              <a:rPr lang="en-US" b="1" dirty="0" err="1">
                <a:solidFill>
                  <a:srgbClr val="FF0000"/>
                </a:solidFill>
              </a:rPr>
              <a:t>định</a:t>
            </a:r>
            <a:r>
              <a:rPr lang="en-US" b="1" dirty="0">
                <a:solidFill>
                  <a:srgbClr val="FF0000"/>
                </a:solidFill>
              </a:rPr>
              <a:t> </a:t>
            </a:r>
            <a:r>
              <a:rPr lang="en-US" b="1" dirty="0" err="1">
                <a:solidFill>
                  <a:srgbClr val="FF0000"/>
                </a:solidFill>
              </a:rPr>
              <a:t>chất</a:t>
            </a:r>
            <a:r>
              <a:rPr lang="en-US" b="1" dirty="0">
                <a:solidFill>
                  <a:srgbClr val="FF0000"/>
                </a:solidFill>
              </a:rPr>
              <a:t> </a:t>
            </a:r>
            <a:r>
              <a:rPr lang="en-US" b="1" dirty="0" err="1">
                <a:solidFill>
                  <a:srgbClr val="FF0000"/>
                </a:solidFill>
              </a:rPr>
              <a:t>lượng</a:t>
            </a:r>
            <a:r>
              <a:rPr lang="en-US" b="1" dirty="0">
                <a:solidFill>
                  <a:srgbClr val="FF0000"/>
                </a:solidFill>
              </a:rPr>
              <a:t>: </a:t>
            </a:r>
            <a:r>
              <a:rPr lang="en-US" dirty="0" err="1"/>
              <a:t>Trường</a:t>
            </a:r>
            <a:r>
              <a:rPr lang="en-US" dirty="0"/>
              <a:t> </a:t>
            </a:r>
            <a:r>
              <a:rPr lang="en-US" dirty="0" err="1"/>
              <a:t>đạt</a:t>
            </a:r>
            <a:r>
              <a:rPr lang="en-US" dirty="0"/>
              <a:t> </a:t>
            </a:r>
            <a:r>
              <a:rPr lang="en-US" dirty="0" err="1"/>
              <a:t>cấp</a:t>
            </a:r>
            <a:r>
              <a:rPr lang="en-US" dirty="0"/>
              <a:t> </a:t>
            </a:r>
            <a:r>
              <a:rPr lang="en-US" dirty="0" err="1"/>
              <a:t>độ</a:t>
            </a:r>
            <a:r>
              <a:rPr lang="en-US" dirty="0"/>
              <a:t> 3 </a:t>
            </a:r>
            <a:r>
              <a:rPr lang="en-US" dirty="0" err="1"/>
              <a:t>tiêu</a:t>
            </a:r>
            <a:r>
              <a:rPr lang="en-US" dirty="0"/>
              <a:t> </a:t>
            </a:r>
            <a:r>
              <a:rPr lang="en-US" dirty="0" err="1"/>
              <a:t>chuẩn</a:t>
            </a:r>
            <a:r>
              <a:rPr lang="en-US" dirty="0"/>
              <a:t> </a:t>
            </a:r>
            <a:r>
              <a:rPr lang="en-US" dirty="0" err="1"/>
              <a:t>kiểm</a:t>
            </a:r>
            <a:r>
              <a:rPr lang="en-US" dirty="0"/>
              <a:t> </a:t>
            </a:r>
            <a:r>
              <a:rPr lang="en-US" dirty="0" err="1"/>
              <a:t>định</a:t>
            </a:r>
            <a:r>
              <a:rPr lang="en-US" dirty="0"/>
              <a:t> </a:t>
            </a:r>
            <a:r>
              <a:rPr lang="en-US" dirty="0" err="1"/>
              <a:t>chất</a:t>
            </a:r>
            <a:r>
              <a:rPr lang="en-US" dirty="0"/>
              <a:t> </a:t>
            </a:r>
            <a:r>
              <a:rPr lang="en-US" dirty="0" err="1"/>
              <a:t>lượng</a:t>
            </a:r>
            <a:r>
              <a:rPr lang="en-US" dirty="0"/>
              <a:t> </a:t>
            </a:r>
            <a:r>
              <a:rPr lang="en-US" dirty="0" err="1"/>
              <a:t>trường</a:t>
            </a:r>
            <a:r>
              <a:rPr lang="en-US" dirty="0"/>
              <a:t> </a:t>
            </a:r>
            <a:r>
              <a:rPr lang="en-US" dirty="0" err="1"/>
              <a:t>cao</a:t>
            </a:r>
            <a:r>
              <a:rPr lang="en-US" dirty="0"/>
              <a:t> </a:t>
            </a:r>
            <a:r>
              <a:rPr lang="en-US" dirty="0" err="1"/>
              <a:t>đẳng</a:t>
            </a:r>
            <a:r>
              <a:rPr lang="en-US" dirty="0"/>
              <a:t> </a:t>
            </a:r>
            <a:r>
              <a:rPr lang="en-US" dirty="0" err="1"/>
              <a:t>nghề</a:t>
            </a:r>
            <a:r>
              <a:rPr lang="en-US" dirty="0"/>
              <a:t>; 100% </a:t>
            </a:r>
            <a:r>
              <a:rPr lang="en-US" dirty="0" err="1"/>
              <a:t>nghề</a:t>
            </a:r>
            <a:r>
              <a:rPr lang="en-US" dirty="0"/>
              <a:t> </a:t>
            </a:r>
            <a:r>
              <a:rPr lang="en-US" dirty="0" err="1"/>
              <a:t>đào</a:t>
            </a:r>
            <a:r>
              <a:rPr lang="en-US" dirty="0"/>
              <a:t> </a:t>
            </a:r>
            <a:r>
              <a:rPr lang="en-US" dirty="0" err="1"/>
              <a:t>tạo</a:t>
            </a:r>
            <a:r>
              <a:rPr lang="en-US" dirty="0"/>
              <a:t> </a:t>
            </a:r>
            <a:r>
              <a:rPr lang="en-US" dirty="0" err="1"/>
              <a:t>đạt</a:t>
            </a:r>
            <a:r>
              <a:rPr lang="en-US" dirty="0"/>
              <a:t> </a:t>
            </a:r>
            <a:r>
              <a:rPr lang="en-US" dirty="0" err="1"/>
              <a:t>tiêu</a:t>
            </a:r>
            <a:r>
              <a:rPr lang="en-US" dirty="0"/>
              <a:t> </a:t>
            </a:r>
            <a:r>
              <a:rPr lang="en-US" dirty="0" err="1"/>
              <a:t>chuẩn</a:t>
            </a:r>
            <a:r>
              <a:rPr lang="en-US" dirty="0"/>
              <a:t> </a:t>
            </a:r>
            <a:r>
              <a:rPr lang="en-US" dirty="0" err="1"/>
              <a:t>kiểm</a:t>
            </a:r>
            <a:r>
              <a:rPr lang="en-US" dirty="0"/>
              <a:t> </a:t>
            </a:r>
            <a:r>
              <a:rPr lang="en-US" dirty="0" err="1"/>
              <a:t>định</a:t>
            </a:r>
            <a:r>
              <a:rPr lang="en-US" dirty="0"/>
              <a:t> </a:t>
            </a:r>
            <a:r>
              <a:rPr lang="en-US" dirty="0" err="1"/>
              <a:t>chất</a:t>
            </a:r>
            <a:r>
              <a:rPr lang="en-US" dirty="0"/>
              <a:t> </a:t>
            </a:r>
            <a:r>
              <a:rPr lang="en-US" dirty="0" err="1"/>
              <a:t>lượng</a:t>
            </a:r>
            <a:r>
              <a:rPr lang="en-US" dirty="0"/>
              <a:t> </a:t>
            </a:r>
            <a:r>
              <a:rPr lang="en-US" dirty="0" err="1"/>
              <a:t>chương</a:t>
            </a:r>
            <a:r>
              <a:rPr lang="en-US" dirty="0"/>
              <a:t> </a:t>
            </a:r>
            <a:r>
              <a:rPr lang="en-US" dirty="0" err="1"/>
              <a:t>trình</a:t>
            </a:r>
            <a:r>
              <a:rPr lang="en-US" dirty="0"/>
              <a:t> </a:t>
            </a:r>
            <a:r>
              <a:rPr lang="en-US" dirty="0" err="1"/>
              <a:t>đào</a:t>
            </a:r>
            <a:r>
              <a:rPr lang="en-US" dirty="0"/>
              <a:t> </a:t>
            </a:r>
            <a:r>
              <a:rPr lang="en-US" dirty="0" err="1"/>
              <a:t>tạo</a:t>
            </a:r>
            <a:r>
              <a:rPr lang="en-US" dirty="0"/>
              <a:t>.</a:t>
            </a:r>
          </a:p>
          <a:p>
            <a:pPr marL="0" indent="0">
              <a:buNone/>
            </a:pPr>
            <a:endParaRPr lang="en-US" dirty="0"/>
          </a:p>
        </p:txBody>
      </p:sp>
    </p:spTree>
    <p:extLst>
      <p:ext uri="{BB962C8B-B14F-4D97-AF65-F5344CB8AC3E}">
        <p14:creationId xmlns:p14="http://schemas.microsoft.com/office/powerpoint/2010/main" val="876633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circle(in)">
                                      <p:cBhvr>
                                        <p:cTn id="1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60">
          <a:fgClr>
            <a:srgbClr val="CC0099"/>
          </a:fgClr>
          <a:bgClr>
            <a:schemeClr val="bg1"/>
          </a:bgClr>
        </a:patt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3" name="Content Placeholder 2"/>
          <p:cNvSpPr>
            <a:spLocks noGrp="1"/>
          </p:cNvSpPr>
          <p:nvPr>
            <p:ph idx="1"/>
          </p:nvPr>
        </p:nvSpPr>
        <p:spPr>
          <a:xfrm>
            <a:off x="838200" y="1088569"/>
            <a:ext cx="10515600" cy="4601029"/>
          </a:xfrm>
          <a:solidFill>
            <a:srgbClr val="FFFFCC"/>
          </a:solidFill>
          <a:ln w="57150">
            <a:solidFill>
              <a:srgbClr val="0066FF"/>
            </a:solidFill>
          </a:ln>
        </p:spPr>
        <p:txBody>
          <a:bodyPr>
            <a:normAutofit/>
          </a:bodyPr>
          <a:lstStyle/>
          <a:p>
            <a:pPr indent="685800" algn="just">
              <a:buNone/>
            </a:pPr>
            <a:endParaRPr lang="en-US" dirty="0" smtClean="0"/>
          </a:p>
          <a:p>
            <a:pPr indent="685800" algn="just">
              <a:buNone/>
            </a:pPr>
            <a:r>
              <a:rPr lang="en-US" b="1" dirty="0" smtClean="0">
                <a:solidFill>
                  <a:srgbClr val="FF0000"/>
                </a:solidFill>
              </a:rPr>
              <a:t>5</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giáo</a:t>
            </a:r>
            <a:r>
              <a:rPr lang="en-US" b="1" dirty="0">
                <a:solidFill>
                  <a:srgbClr val="FF0000"/>
                </a:solidFill>
              </a:rPr>
              <a:t> </a:t>
            </a:r>
            <a:r>
              <a:rPr lang="en-US" b="1" dirty="0" err="1">
                <a:solidFill>
                  <a:srgbClr val="FF0000"/>
                </a:solidFill>
              </a:rPr>
              <a:t>viên</a:t>
            </a:r>
            <a:r>
              <a:rPr lang="en-US" b="1" dirty="0">
                <a:solidFill>
                  <a:srgbClr val="FF0000"/>
                </a:solidFill>
              </a:rPr>
              <a:t>, </a:t>
            </a:r>
            <a:r>
              <a:rPr lang="en-US" b="1" dirty="0" err="1">
                <a:solidFill>
                  <a:srgbClr val="FF0000"/>
                </a:solidFill>
              </a:rPr>
              <a:t>giảng</a:t>
            </a:r>
            <a:r>
              <a:rPr lang="en-US" b="1" dirty="0">
                <a:solidFill>
                  <a:srgbClr val="FF0000"/>
                </a:solidFill>
              </a:rPr>
              <a:t> </a:t>
            </a:r>
            <a:r>
              <a:rPr lang="en-US" b="1" dirty="0" err="1">
                <a:solidFill>
                  <a:srgbClr val="FF0000"/>
                </a:solidFill>
              </a:rPr>
              <a:t>viên</a:t>
            </a:r>
            <a:r>
              <a:rPr lang="en-US" b="1" dirty="0">
                <a:solidFill>
                  <a:srgbClr val="FF0000"/>
                </a:solidFill>
              </a:rPr>
              <a:t>: </a:t>
            </a:r>
            <a:r>
              <a:rPr lang="en-US" dirty="0"/>
              <a:t>100% </a:t>
            </a:r>
            <a:r>
              <a:rPr lang="en-US" dirty="0" err="1"/>
              <a:t>giáo</a:t>
            </a:r>
            <a:r>
              <a:rPr lang="en-US" dirty="0"/>
              <a:t> </a:t>
            </a:r>
            <a:r>
              <a:rPr lang="en-US" dirty="0" err="1"/>
              <a:t>viên</a:t>
            </a:r>
            <a:r>
              <a:rPr lang="en-US" dirty="0"/>
              <a:t> </a:t>
            </a:r>
            <a:r>
              <a:rPr lang="en-US" dirty="0" err="1"/>
              <a:t>đạt</a:t>
            </a:r>
            <a:r>
              <a:rPr lang="en-US" dirty="0"/>
              <a:t> </a:t>
            </a:r>
            <a:r>
              <a:rPr lang="en-US" dirty="0" err="1"/>
              <a:t>chuẩn</a:t>
            </a:r>
            <a:r>
              <a:rPr lang="en-US" dirty="0"/>
              <a:t> </a:t>
            </a:r>
            <a:r>
              <a:rPr lang="en-US" dirty="0" err="1"/>
              <a:t>quy</a:t>
            </a:r>
            <a:r>
              <a:rPr lang="en-US" dirty="0"/>
              <a:t> </a:t>
            </a:r>
            <a:r>
              <a:rPr lang="en-US" dirty="0" err="1"/>
              <a:t>định</a:t>
            </a:r>
            <a:r>
              <a:rPr lang="en-US" dirty="0"/>
              <a:t>, </a:t>
            </a:r>
            <a:r>
              <a:rPr lang="en-US" dirty="0" err="1"/>
              <a:t>có</a:t>
            </a:r>
            <a:r>
              <a:rPr lang="en-US" dirty="0"/>
              <a:t> </a:t>
            </a:r>
            <a:r>
              <a:rPr lang="en-US" dirty="0" err="1"/>
              <a:t>trình</a:t>
            </a:r>
            <a:r>
              <a:rPr lang="en-US" dirty="0"/>
              <a:t> </a:t>
            </a:r>
            <a:r>
              <a:rPr lang="en-US" dirty="0" err="1"/>
              <a:t>độ</a:t>
            </a:r>
            <a:r>
              <a:rPr lang="en-US" dirty="0"/>
              <a:t> tin </a:t>
            </a:r>
            <a:r>
              <a:rPr lang="en-US" dirty="0" err="1"/>
              <a:t>học</a:t>
            </a:r>
            <a:r>
              <a:rPr lang="en-US" dirty="0"/>
              <a:t> IC3 </a:t>
            </a:r>
            <a:r>
              <a:rPr lang="en-US" dirty="0" err="1"/>
              <a:t>hoặc</a:t>
            </a:r>
            <a:r>
              <a:rPr lang="en-US" dirty="0"/>
              <a:t> </a:t>
            </a:r>
            <a:r>
              <a:rPr lang="en-US" dirty="0" err="1"/>
              <a:t>tương</a:t>
            </a:r>
            <a:r>
              <a:rPr lang="en-US" dirty="0"/>
              <a:t> </a:t>
            </a:r>
            <a:r>
              <a:rPr lang="en-US" dirty="0" err="1"/>
              <a:t>đương</a:t>
            </a:r>
            <a:r>
              <a:rPr lang="en-US" dirty="0"/>
              <a:t> </a:t>
            </a:r>
            <a:r>
              <a:rPr lang="en-US" dirty="0" err="1"/>
              <a:t>trở</a:t>
            </a:r>
            <a:r>
              <a:rPr lang="en-US" dirty="0"/>
              <a:t> </a:t>
            </a:r>
            <a:r>
              <a:rPr lang="en-US" dirty="0" err="1"/>
              <a:t>lên</a:t>
            </a:r>
            <a:r>
              <a:rPr lang="en-US" dirty="0"/>
              <a:t>, </a:t>
            </a:r>
            <a:r>
              <a:rPr lang="en-US" dirty="0" err="1"/>
              <a:t>trình</a:t>
            </a:r>
            <a:r>
              <a:rPr lang="en-US" dirty="0"/>
              <a:t> </a:t>
            </a:r>
            <a:r>
              <a:rPr lang="en-US" dirty="0" err="1"/>
              <a:t>độ</a:t>
            </a:r>
            <a:r>
              <a:rPr lang="en-US" dirty="0"/>
              <a:t> </a:t>
            </a:r>
            <a:r>
              <a:rPr lang="en-US" dirty="0" err="1"/>
              <a:t>ngoại</a:t>
            </a:r>
            <a:r>
              <a:rPr lang="en-US" dirty="0"/>
              <a:t> </a:t>
            </a:r>
            <a:r>
              <a:rPr lang="en-US" dirty="0" err="1"/>
              <a:t>ngữ</a:t>
            </a:r>
            <a:r>
              <a:rPr lang="en-US" dirty="0"/>
              <a:t> </a:t>
            </a:r>
            <a:r>
              <a:rPr lang="en-US" dirty="0" err="1"/>
              <a:t>tiếng</a:t>
            </a:r>
            <a:r>
              <a:rPr lang="en-US" dirty="0"/>
              <a:t> </a:t>
            </a:r>
            <a:r>
              <a:rPr lang="en-US" dirty="0" err="1"/>
              <a:t>Anh</a:t>
            </a:r>
            <a:r>
              <a:rPr lang="en-US" dirty="0"/>
              <a:t> </a:t>
            </a:r>
            <a:r>
              <a:rPr lang="en-US" dirty="0" err="1"/>
              <a:t>đạt</a:t>
            </a:r>
            <a:r>
              <a:rPr lang="en-US" dirty="0"/>
              <a:t> 350 </a:t>
            </a:r>
            <a:r>
              <a:rPr lang="en-US" dirty="0" err="1"/>
              <a:t>điểm</a:t>
            </a:r>
            <a:r>
              <a:rPr lang="en-US" dirty="0"/>
              <a:t> TOEIC </a:t>
            </a:r>
            <a:r>
              <a:rPr lang="en-US" dirty="0" err="1"/>
              <a:t>hoặc</a:t>
            </a:r>
            <a:r>
              <a:rPr lang="en-US" dirty="0"/>
              <a:t> </a:t>
            </a:r>
            <a:r>
              <a:rPr lang="en-US" dirty="0" err="1"/>
              <a:t>tương</a:t>
            </a:r>
            <a:r>
              <a:rPr lang="en-US" dirty="0"/>
              <a:t> </a:t>
            </a:r>
            <a:r>
              <a:rPr lang="en-US" dirty="0" err="1"/>
              <a:t>đương</a:t>
            </a:r>
            <a:r>
              <a:rPr lang="en-US" dirty="0"/>
              <a:t> </a:t>
            </a:r>
            <a:r>
              <a:rPr lang="en-US" dirty="0" err="1"/>
              <a:t>trở</a:t>
            </a:r>
            <a:r>
              <a:rPr lang="en-US" dirty="0"/>
              <a:t> </a:t>
            </a:r>
            <a:r>
              <a:rPr lang="en-US" dirty="0" err="1"/>
              <a:t>lên</a:t>
            </a:r>
            <a:r>
              <a:rPr lang="en-US" dirty="0"/>
              <a:t>. </a:t>
            </a:r>
            <a:endParaRPr lang="en-US" dirty="0" smtClean="0"/>
          </a:p>
          <a:p>
            <a:pPr indent="685800" algn="just"/>
            <a:endParaRPr lang="en-US" dirty="0"/>
          </a:p>
          <a:p>
            <a:pPr indent="685800" algn="just">
              <a:buNone/>
            </a:pPr>
            <a:r>
              <a:rPr lang="en-US" b="1" dirty="0">
                <a:solidFill>
                  <a:srgbClr val="FF0000"/>
                </a:solidFill>
              </a:rPr>
              <a:t>6. </a:t>
            </a:r>
            <a:r>
              <a:rPr lang="en-US" b="1" dirty="0" err="1">
                <a:solidFill>
                  <a:srgbClr val="FF0000"/>
                </a:solidFill>
              </a:rPr>
              <a:t>Về</a:t>
            </a:r>
            <a:r>
              <a:rPr lang="en-US" b="1" dirty="0">
                <a:solidFill>
                  <a:srgbClr val="FF0000"/>
                </a:solidFill>
              </a:rPr>
              <a:t> </a:t>
            </a:r>
            <a:r>
              <a:rPr lang="en-US" b="1" dirty="0" err="1">
                <a:solidFill>
                  <a:srgbClr val="FF0000"/>
                </a:solidFill>
              </a:rPr>
              <a:t>quản</a:t>
            </a:r>
            <a:r>
              <a:rPr lang="en-US" b="1" dirty="0">
                <a:solidFill>
                  <a:srgbClr val="FF0000"/>
                </a:solidFill>
              </a:rPr>
              <a:t> </a:t>
            </a:r>
            <a:r>
              <a:rPr lang="en-US" b="1" dirty="0" err="1">
                <a:solidFill>
                  <a:srgbClr val="FF0000"/>
                </a:solidFill>
              </a:rPr>
              <a:t>trị</a:t>
            </a:r>
            <a:r>
              <a:rPr lang="en-US" b="1" dirty="0">
                <a:solidFill>
                  <a:srgbClr val="FF0000"/>
                </a:solidFill>
              </a:rPr>
              <a:t> </a:t>
            </a:r>
            <a:r>
              <a:rPr lang="en-US" b="1" dirty="0" err="1">
                <a:solidFill>
                  <a:srgbClr val="FF0000"/>
                </a:solidFill>
              </a:rPr>
              <a:t>nhà</a:t>
            </a:r>
            <a:r>
              <a:rPr lang="en-US" b="1" dirty="0">
                <a:solidFill>
                  <a:srgbClr val="FF0000"/>
                </a:solidFill>
              </a:rPr>
              <a:t> </a:t>
            </a:r>
            <a:r>
              <a:rPr lang="en-US" b="1" dirty="0" err="1">
                <a:solidFill>
                  <a:srgbClr val="FF0000"/>
                </a:solidFill>
              </a:rPr>
              <a:t>trường</a:t>
            </a:r>
            <a:r>
              <a:rPr lang="en-US" b="1" dirty="0">
                <a:solidFill>
                  <a:srgbClr val="FF0000"/>
                </a:solidFill>
              </a:rPr>
              <a:t>: </a:t>
            </a:r>
            <a:r>
              <a:rPr lang="en-US" dirty="0"/>
              <a:t>100% </a:t>
            </a:r>
            <a:r>
              <a:rPr lang="en-US" dirty="0" err="1"/>
              <a:t>cán</a:t>
            </a:r>
            <a:r>
              <a:rPr lang="en-US" dirty="0"/>
              <a:t> </a:t>
            </a:r>
            <a:r>
              <a:rPr lang="en-US" dirty="0" err="1"/>
              <a:t>bộ</a:t>
            </a:r>
            <a:r>
              <a:rPr lang="en-US" dirty="0"/>
              <a:t> </a:t>
            </a:r>
            <a:r>
              <a:rPr lang="en-US" dirty="0" err="1"/>
              <a:t>quản</a:t>
            </a:r>
            <a:r>
              <a:rPr lang="en-US" dirty="0"/>
              <a:t> </a:t>
            </a:r>
            <a:r>
              <a:rPr lang="en-US" dirty="0" err="1"/>
              <a:t>lý</a:t>
            </a:r>
            <a:r>
              <a:rPr lang="en-US" dirty="0"/>
              <a:t> </a:t>
            </a:r>
            <a:r>
              <a:rPr lang="en-US" dirty="0" err="1"/>
              <a:t>của</a:t>
            </a:r>
            <a:r>
              <a:rPr lang="en-US" dirty="0"/>
              <a:t> </a:t>
            </a:r>
            <a:r>
              <a:rPr lang="en-US" dirty="0" err="1"/>
              <a:t>trường</a:t>
            </a:r>
            <a:r>
              <a:rPr lang="en-US" dirty="0"/>
              <a:t> </a:t>
            </a:r>
            <a:r>
              <a:rPr lang="en-US" dirty="0" err="1"/>
              <a:t>được</a:t>
            </a:r>
            <a:r>
              <a:rPr lang="en-US" dirty="0"/>
              <a:t> </a:t>
            </a:r>
            <a:r>
              <a:rPr lang="en-US" dirty="0" err="1"/>
              <a:t>cấp</a:t>
            </a:r>
            <a:r>
              <a:rPr lang="en-US" dirty="0"/>
              <a:t> </a:t>
            </a:r>
            <a:r>
              <a:rPr lang="en-US" dirty="0" err="1"/>
              <a:t>chứng</a:t>
            </a:r>
            <a:r>
              <a:rPr lang="en-US" dirty="0"/>
              <a:t> </a:t>
            </a:r>
            <a:r>
              <a:rPr lang="en-US" dirty="0" err="1"/>
              <a:t>chỉ</a:t>
            </a:r>
            <a:r>
              <a:rPr lang="en-US" dirty="0"/>
              <a:t> </a:t>
            </a:r>
            <a:r>
              <a:rPr lang="en-US" dirty="0" err="1" smtClean="0"/>
              <a:t>đào</a:t>
            </a:r>
            <a:r>
              <a:rPr lang="en-US" dirty="0" smtClean="0"/>
              <a:t> </a:t>
            </a:r>
            <a:r>
              <a:rPr lang="en-US" dirty="0" err="1"/>
              <a:t>tạo</a:t>
            </a:r>
            <a:r>
              <a:rPr lang="en-US" dirty="0"/>
              <a:t> </a:t>
            </a:r>
            <a:r>
              <a:rPr lang="en-US" dirty="0" err="1"/>
              <a:t>về</a:t>
            </a:r>
            <a:r>
              <a:rPr lang="en-US" dirty="0"/>
              <a:t> </a:t>
            </a:r>
            <a:r>
              <a:rPr lang="en-US" dirty="0" err="1"/>
              <a:t>nghiệp</a:t>
            </a:r>
            <a:r>
              <a:rPr lang="en-US" dirty="0"/>
              <a:t> </a:t>
            </a:r>
            <a:r>
              <a:rPr lang="en-US" dirty="0" err="1"/>
              <a:t>vụ</a:t>
            </a:r>
            <a:r>
              <a:rPr lang="en-US" dirty="0"/>
              <a:t> </a:t>
            </a:r>
            <a:r>
              <a:rPr lang="en-US" dirty="0" err="1"/>
              <a:t>quản</a:t>
            </a:r>
            <a:r>
              <a:rPr lang="en-US" dirty="0"/>
              <a:t> </a:t>
            </a:r>
            <a:r>
              <a:rPr lang="en-US" dirty="0" err="1"/>
              <a:t>lý</a:t>
            </a:r>
            <a:r>
              <a:rPr lang="en-US" dirty="0"/>
              <a:t> </a:t>
            </a:r>
            <a:r>
              <a:rPr lang="en-US" dirty="0" err="1"/>
              <a:t>dạy</a:t>
            </a:r>
            <a:r>
              <a:rPr lang="en-US" dirty="0"/>
              <a:t> </a:t>
            </a:r>
            <a:r>
              <a:rPr lang="en-US" dirty="0" err="1"/>
              <a:t>nghề</a:t>
            </a:r>
            <a:r>
              <a:rPr lang="en-US" dirty="0"/>
              <a:t>. </a:t>
            </a:r>
            <a:r>
              <a:rPr lang="en-US" dirty="0" err="1"/>
              <a:t>Các</a:t>
            </a:r>
            <a:r>
              <a:rPr lang="en-US" dirty="0"/>
              <a:t> </a:t>
            </a:r>
            <a:r>
              <a:rPr lang="en-US" dirty="0" err="1"/>
              <a:t>hoạt</a:t>
            </a:r>
            <a:r>
              <a:rPr lang="en-US" dirty="0"/>
              <a:t> </a:t>
            </a:r>
            <a:r>
              <a:rPr lang="en-US" dirty="0" err="1"/>
              <a:t>động</a:t>
            </a:r>
            <a:r>
              <a:rPr lang="en-US" dirty="0"/>
              <a:t> </a:t>
            </a:r>
            <a:r>
              <a:rPr lang="en-US" dirty="0" err="1"/>
              <a:t>quản</a:t>
            </a:r>
            <a:r>
              <a:rPr lang="en-US" dirty="0"/>
              <a:t> </a:t>
            </a:r>
            <a:r>
              <a:rPr lang="en-US" dirty="0" err="1"/>
              <a:t>lý</a:t>
            </a:r>
            <a:r>
              <a:rPr lang="en-US" dirty="0"/>
              <a:t> </a:t>
            </a:r>
            <a:r>
              <a:rPr lang="en-US" dirty="0" err="1"/>
              <a:t>của</a:t>
            </a:r>
            <a:r>
              <a:rPr lang="en-US" dirty="0"/>
              <a:t> </a:t>
            </a:r>
            <a:r>
              <a:rPr lang="en-US" dirty="0" err="1"/>
              <a:t>trường</a:t>
            </a:r>
            <a:r>
              <a:rPr lang="en-US" dirty="0"/>
              <a:t> </a:t>
            </a:r>
            <a:r>
              <a:rPr lang="en-US" dirty="0" err="1"/>
              <a:t>và</a:t>
            </a:r>
            <a:r>
              <a:rPr lang="en-US" dirty="0"/>
              <a:t> </a:t>
            </a:r>
            <a:r>
              <a:rPr lang="en-US" dirty="0" err="1"/>
              <a:t>chương</a:t>
            </a:r>
            <a:r>
              <a:rPr lang="en-US" dirty="0"/>
              <a:t> </a:t>
            </a:r>
            <a:r>
              <a:rPr lang="en-US" dirty="0" err="1"/>
              <a:t>trình</a:t>
            </a:r>
            <a:r>
              <a:rPr lang="en-US" dirty="0"/>
              <a:t> </a:t>
            </a:r>
            <a:r>
              <a:rPr lang="en-US" dirty="0" err="1"/>
              <a:t>đào</a:t>
            </a:r>
            <a:r>
              <a:rPr lang="en-US" dirty="0"/>
              <a:t> </a:t>
            </a:r>
            <a:r>
              <a:rPr lang="en-US" dirty="0" err="1"/>
              <a:t>tạo</a:t>
            </a:r>
            <a:r>
              <a:rPr lang="en-US" dirty="0"/>
              <a:t> </a:t>
            </a:r>
            <a:r>
              <a:rPr lang="en-US" dirty="0" err="1"/>
              <a:t>các</a:t>
            </a:r>
            <a:r>
              <a:rPr lang="en-US" dirty="0"/>
              <a:t> </a:t>
            </a:r>
            <a:r>
              <a:rPr lang="en-US" dirty="0" err="1"/>
              <a:t>nghề</a:t>
            </a:r>
            <a:r>
              <a:rPr lang="en-US" dirty="0"/>
              <a:t> </a:t>
            </a:r>
            <a:r>
              <a:rPr lang="en-US" dirty="0" err="1"/>
              <a:t>trọng</a:t>
            </a:r>
            <a:r>
              <a:rPr lang="en-US" dirty="0"/>
              <a:t> </a:t>
            </a:r>
            <a:r>
              <a:rPr lang="en-US" dirty="0" err="1"/>
              <a:t>điểm</a:t>
            </a:r>
            <a:r>
              <a:rPr lang="en-US" dirty="0"/>
              <a:t> </a:t>
            </a:r>
            <a:r>
              <a:rPr lang="en-US" dirty="0" err="1"/>
              <a:t>được</a:t>
            </a:r>
            <a:r>
              <a:rPr lang="en-US" dirty="0"/>
              <a:t> </a:t>
            </a:r>
            <a:r>
              <a:rPr lang="en-US" dirty="0" err="1"/>
              <a:t>số</a:t>
            </a:r>
            <a:r>
              <a:rPr lang="en-US" dirty="0"/>
              <a:t> </a:t>
            </a:r>
            <a:r>
              <a:rPr lang="en-US" dirty="0" err="1"/>
              <a:t>hóa</a:t>
            </a:r>
            <a:r>
              <a:rPr lang="en-US" dirty="0"/>
              <a:t> </a:t>
            </a:r>
            <a:r>
              <a:rPr lang="en-US" dirty="0" err="1"/>
              <a:t>và</a:t>
            </a:r>
            <a:r>
              <a:rPr lang="en-US" dirty="0"/>
              <a:t> </a:t>
            </a:r>
            <a:r>
              <a:rPr lang="en-US" dirty="0" err="1"/>
              <a:t>mô</a:t>
            </a:r>
            <a:r>
              <a:rPr lang="en-US" dirty="0"/>
              <a:t> </a:t>
            </a:r>
            <a:r>
              <a:rPr lang="en-US" dirty="0" err="1"/>
              <a:t>phỏng</a:t>
            </a:r>
            <a:r>
              <a:rPr lang="en-US" dirty="0"/>
              <a:t> </a:t>
            </a:r>
            <a:r>
              <a:rPr lang="en-US" dirty="0" err="1"/>
              <a:t>hóa</a:t>
            </a:r>
            <a:r>
              <a:rPr lang="en-US" dirty="0"/>
              <a:t> </a:t>
            </a:r>
            <a:r>
              <a:rPr lang="en-US" dirty="0" err="1"/>
              <a:t>theo</a:t>
            </a:r>
            <a:r>
              <a:rPr lang="en-US" dirty="0"/>
              <a:t> </a:t>
            </a:r>
            <a:r>
              <a:rPr lang="en-US" dirty="0" err="1"/>
              <a:t>các</a:t>
            </a:r>
            <a:r>
              <a:rPr lang="en-US" dirty="0"/>
              <a:t> </a:t>
            </a:r>
            <a:r>
              <a:rPr lang="en-US" dirty="0" err="1"/>
              <a:t>công</a:t>
            </a:r>
            <a:r>
              <a:rPr lang="en-US" dirty="0"/>
              <a:t> </a:t>
            </a:r>
            <a:r>
              <a:rPr lang="en-US" dirty="0" err="1"/>
              <a:t>nghệ</a:t>
            </a:r>
            <a:r>
              <a:rPr lang="en-US" dirty="0"/>
              <a:t> </a:t>
            </a:r>
            <a:r>
              <a:rPr lang="en-US" dirty="0" err="1"/>
              <a:t>phần</a:t>
            </a:r>
            <a:r>
              <a:rPr lang="en-US" dirty="0"/>
              <a:t> </a:t>
            </a:r>
            <a:r>
              <a:rPr lang="en-US" dirty="0" err="1"/>
              <a:t>mềm</a:t>
            </a:r>
            <a:r>
              <a:rPr lang="en-US" dirty="0"/>
              <a:t> </a:t>
            </a:r>
            <a:r>
              <a:rPr lang="en-US" dirty="0" err="1"/>
              <a:t>tiên</a:t>
            </a:r>
            <a:r>
              <a:rPr lang="en-US" dirty="0"/>
              <a:t> </a:t>
            </a:r>
            <a:r>
              <a:rPr lang="en-US" dirty="0" err="1"/>
              <a:t>tiến</a:t>
            </a:r>
            <a:r>
              <a:rPr lang="en-US" dirty="0"/>
              <a:t> </a:t>
            </a:r>
            <a:r>
              <a:rPr lang="en-US" dirty="0" err="1"/>
              <a:t>trên</a:t>
            </a:r>
            <a:r>
              <a:rPr lang="en-US" dirty="0"/>
              <a:t> </a:t>
            </a:r>
            <a:r>
              <a:rPr lang="en-US" dirty="0" err="1"/>
              <a:t>thế</a:t>
            </a:r>
            <a:r>
              <a:rPr lang="en-US" dirty="0"/>
              <a:t> </a:t>
            </a:r>
            <a:r>
              <a:rPr lang="en-US" dirty="0" err="1"/>
              <a:t>giới</a:t>
            </a:r>
            <a:r>
              <a:rPr lang="en-US" dirty="0"/>
              <a:t>.</a:t>
            </a:r>
          </a:p>
          <a:p>
            <a:pPr marL="0" indent="0" algn="just">
              <a:buNone/>
            </a:pPr>
            <a:endParaRPr lang="en-US" dirty="0"/>
          </a:p>
        </p:txBody>
      </p:sp>
    </p:spTree>
    <p:extLst>
      <p:ext uri="{BB962C8B-B14F-4D97-AF65-F5344CB8AC3E}">
        <p14:creationId xmlns:p14="http://schemas.microsoft.com/office/powerpoint/2010/main" val="2345485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circle(in)">
                                      <p:cBhvr>
                                        <p:cTn id="1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514" y="0"/>
            <a:ext cx="12177486" cy="6858000"/>
          </a:xfrm>
          <a:prstGeom prst="rect">
            <a:avLst/>
          </a:prstGeom>
        </p:spPr>
      </p:pic>
      <p:sp>
        <p:nvSpPr>
          <p:cNvPr id="2" name="Title 1"/>
          <p:cNvSpPr>
            <a:spLocks noGrp="1"/>
          </p:cNvSpPr>
          <p:nvPr>
            <p:ph type="title"/>
          </p:nvPr>
        </p:nvSpPr>
        <p:spPr>
          <a:xfrm>
            <a:off x="838200" y="379639"/>
            <a:ext cx="4894943" cy="1325563"/>
          </a:xfrm>
          <a:solidFill>
            <a:srgbClr val="0066FF"/>
          </a:solidFill>
        </p:spPr>
        <p:txBody>
          <a:bodyPr>
            <a:noAutofit/>
          </a:bodyPr>
          <a:lstStyle/>
          <a:p>
            <a:r>
              <a:rPr lang="en-US" b="1" dirty="0" smtClean="0">
                <a:solidFill>
                  <a:schemeClr val="bg1"/>
                </a:solidFill>
              </a:rPr>
              <a:t>1. </a:t>
            </a:r>
            <a:r>
              <a:rPr lang="en-US" b="1" dirty="0" err="1" smtClean="0">
                <a:solidFill>
                  <a:schemeClr val="bg1"/>
                </a:solidFill>
              </a:rPr>
              <a:t>Lý</a:t>
            </a:r>
            <a:r>
              <a:rPr lang="en-US" b="1" dirty="0" smtClean="0">
                <a:solidFill>
                  <a:schemeClr val="bg1"/>
                </a:solidFill>
              </a:rPr>
              <a:t> </a:t>
            </a:r>
            <a:r>
              <a:rPr lang="en-US" b="1" dirty="0" err="1" smtClean="0">
                <a:solidFill>
                  <a:schemeClr val="bg1"/>
                </a:solidFill>
              </a:rPr>
              <a:t>luận</a:t>
            </a:r>
            <a:r>
              <a:rPr lang="en-US" b="1" dirty="0" smtClean="0">
                <a:solidFill>
                  <a:schemeClr val="bg1"/>
                </a:solidFill>
              </a:rPr>
              <a:t> </a:t>
            </a:r>
            <a:r>
              <a:rPr lang="en-US" b="1" dirty="0" err="1" smtClean="0">
                <a:solidFill>
                  <a:schemeClr val="bg1"/>
                </a:solidFill>
              </a:rPr>
              <a:t>cơ</a:t>
            </a:r>
            <a:r>
              <a:rPr lang="en-US" b="1" dirty="0" smtClean="0">
                <a:solidFill>
                  <a:schemeClr val="bg1"/>
                </a:solidFill>
              </a:rPr>
              <a:t> </a:t>
            </a:r>
            <a:r>
              <a:rPr lang="en-US" b="1" dirty="0" err="1" smtClean="0">
                <a:solidFill>
                  <a:schemeClr val="bg1"/>
                </a:solidFill>
              </a:rPr>
              <a:t>bản</a:t>
            </a:r>
            <a:r>
              <a:rPr lang="en-US" b="1" dirty="0" smtClean="0">
                <a:solidFill>
                  <a:schemeClr val="bg1"/>
                </a:solidFill>
              </a:rPr>
              <a:t> </a:t>
            </a:r>
            <a:r>
              <a:rPr lang="en-US" b="1" dirty="0" err="1" smtClean="0">
                <a:solidFill>
                  <a:schemeClr val="bg1"/>
                </a:solidFill>
              </a:rPr>
              <a:t>về</a:t>
            </a:r>
            <a:r>
              <a:rPr lang="en-US" b="1" dirty="0" smtClean="0">
                <a:solidFill>
                  <a:schemeClr val="bg1"/>
                </a:solidFill>
              </a:rPr>
              <a:t>:</a:t>
            </a:r>
            <a:endParaRPr lang="en-US" b="1" dirty="0">
              <a:solidFill>
                <a:schemeClr val="bg1"/>
              </a:solidFill>
            </a:endParaRPr>
          </a:p>
        </p:txBody>
      </p:sp>
      <p:sp>
        <p:nvSpPr>
          <p:cNvPr id="3" name="Content Placeholder 2"/>
          <p:cNvSpPr>
            <a:spLocks noGrp="1"/>
          </p:cNvSpPr>
          <p:nvPr>
            <p:ph idx="1"/>
          </p:nvPr>
        </p:nvSpPr>
        <p:spPr>
          <a:xfrm>
            <a:off x="1814286" y="2435225"/>
            <a:ext cx="7953828" cy="1570718"/>
          </a:xfrm>
        </p:spPr>
        <p:txBody>
          <a:bodyPr>
            <a:noAutofit/>
          </a:bodyPr>
          <a:lstStyle/>
          <a:p>
            <a:r>
              <a:rPr lang="en-US" sz="3200" b="1" dirty="0" smtClean="0"/>
              <a:t> </a:t>
            </a:r>
            <a:r>
              <a:rPr lang="en-US" sz="3200" b="1" dirty="0" err="1" smtClean="0"/>
              <a:t>Phương</a:t>
            </a:r>
            <a:r>
              <a:rPr lang="en-US" sz="3200" b="1" dirty="0" smtClean="0"/>
              <a:t> </a:t>
            </a:r>
            <a:r>
              <a:rPr lang="en-US" sz="3200" b="1" dirty="0" err="1" smtClean="0"/>
              <a:t>pháp</a:t>
            </a:r>
            <a:r>
              <a:rPr lang="en-US" sz="3200" b="1" dirty="0" smtClean="0"/>
              <a:t> </a:t>
            </a:r>
            <a:r>
              <a:rPr lang="en-US" sz="3200" b="1" dirty="0" err="1" smtClean="0"/>
              <a:t>dạy</a:t>
            </a:r>
            <a:r>
              <a:rPr lang="en-US" sz="3200" b="1" dirty="0" smtClean="0"/>
              <a:t> </a:t>
            </a:r>
            <a:r>
              <a:rPr lang="en-US" sz="3200" b="1" dirty="0" err="1" smtClean="0"/>
              <a:t>học</a:t>
            </a:r>
            <a:r>
              <a:rPr lang="en-US" sz="3200" b="1" dirty="0" smtClean="0"/>
              <a:t> </a:t>
            </a:r>
            <a:r>
              <a:rPr lang="en-US" sz="3200" b="1" dirty="0" err="1" smtClean="0"/>
              <a:t>trực</a:t>
            </a:r>
            <a:r>
              <a:rPr lang="en-US" sz="3200" b="1" dirty="0" smtClean="0"/>
              <a:t> </a:t>
            </a:r>
            <a:r>
              <a:rPr lang="en-US" sz="3200" b="1" dirty="0" err="1" smtClean="0"/>
              <a:t>quan</a:t>
            </a:r>
            <a:endParaRPr lang="en-US" sz="3200" b="1" dirty="0" smtClean="0"/>
          </a:p>
          <a:p>
            <a:endParaRPr lang="en-US" sz="3200" b="1" dirty="0" smtClean="0"/>
          </a:p>
          <a:p>
            <a:r>
              <a:rPr lang="en-US" sz="3200" b="1" dirty="0" err="1" smtClean="0"/>
              <a:t>Phương</a:t>
            </a:r>
            <a:r>
              <a:rPr lang="en-US" sz="3200" b="1" dirty="0" smtClean="0"/>
              <a:t> </a:t>
            </a:r>
            <a:r>
              <a:rPr lang="en-US" sz="3200" b="1" dirty="0" err="1" smtClean="0"/>
              <a:t>pháp</a:t>
            </a:r>
            <a:r>
              <a:rPr lang="en-US" sz="3200" b="1" dirty="0" smtClean="0"/>
              <a:t> </a:t>
            </a:r>
            <a:r>
              <a:rPr lang="en-US" sz="3200" b="1" dirty="0" err="1" smtClean="0"/>
              <a:t>hoạt</a:t>
            </a:r>
            <a:r>
              <a:rPr lang="en-US" sz="3200" b="1" dirty="0" smtClean="0"/>
              <a:t> </a:t>
            </a:r>
            <a:r>
              <a:rPr lang="en-US" sz="3200" b="1" dirty="0" err="1" smtClean="0"/>
              <a:t>động</a:t>
            </a:r>
            <a:r>
              <a:rPr lang="en-US" sz="3200" b="1" dirty="0" smtClean="0"/>
              <a:t> </a:t>
            </a:r>
            <a:r>
              <a:rPr lang="en-US" sz="3200" b="1" dirty="0" err="1" smtClean="0"/>
              <a:t>học</a:t>
            </a:r>
            <a:r>
              <a:rPr lang="en-US" sz="3200" b="1" dirty="0" smtClean="0"/>
              <a:t> </a:t>
            </a:r>
            <a:r>
              <a:rPr lang="en-US" sz="3200" b="1" dirty="0" err="1" smtClean="0"/>
              <a:t>tập</a:t>
            </a:r>
            <a:r>
              <a:rPr lang="en-US" sz="3200" b="1" dirty="0" smtClean="0"/>
              <a:t> </a:t>
            </a:r>
            <a:r>
              <a:rPr lang="en-US" sz="3200" b="1" dirty="0" err="1" smtClean="0"/>
              <a:t>trải</a:t>
            </a:r>
            <a:r>
              <a:rPr lang="en-US" sz="3200" b="1" dirty="0" smtClean="0"/>
              <a:t> </a:t>
            </a:r>
            <a:r>
              <a:rPr lang="en-US" sz="3200" b="1" dirty="0" err="1" smtClean="0"/>
              <a:t>nghiệm</a:t>
            </a:r>
            <a:endParaRPr lang="en-US" sz="3200" b="1" dirty="0"/>
          </a:p>
        </p:txBody>
      </p:sp>
    </p:spTree>
    <p:extLst>
      <p:ext uri="{BB962C8B-B14F-4D97-AF65-F5344CB8AC3E}">
        <p14:creationId xmlns:p14="http://schemas.microsoft.com/office/powerpoint/2010/main" val="4192825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229" y="205469"/>
            <a:ext cx="3701143" cy="723446"/>
          </a:xfrm>
          <a:solidFill>
            <a:srgbClr val="FFFF00"/>
          </a:solidFill>
        </p:spPr>
        <p:txBody>
          <a:bodyPr>
            <a:noAutofit/>
          </a:bodyPr>
          <a:lstStyle/>
          <a:p>
            <a:pPr lvl="1" fontAlgn="base"/>
            <a:r>
              <a:rPr lang="en-US" sz="2800" b="1" dirty="0" smtClean="0">
                <a:solidFill>
                  <a:srgbClr val="FF0000"/>
                </a:solidFill>
              </a:rPr>
              <a:t/>
            </a:r>
            <a:br>
              <a:rPr lang="en-US" sz="2800" b="1" dirty="0" smtClean="0">
                <a:solidFill>
                  <a:srgbClr val="FF0000"/>
                </a:solidFill>
              </a:rPr>
            </a:br>
            <a:r>
              <a:rPr lang="en-US" sz="2800" b="1" dirty="0" smtClean="0">
                <a:solidFill>
                  <a:srgbClr val="FF0000"/>
                </a:solidFill>
              </a:rPr>
              <a:t/>
            </a:r>
            <a:br>
              <a:rPr lang="en-US" sz="2800" b="1" dirty="0" smtClean="0">
                <a:solidFill>
                  <a:srgbClr val="FF0000"/>
                </a:solidFill>
              </a:rPr>
            </a:br>
            <a:r>
              <a:rPr lang="en-US" sz="2800" b="1" dirty="0" err="1" smtClean="0">
                <a:solidFill>
                  <a:srgbClr val="FF0000"/>
                </a:solidFill>
              </a:rPr>
              <a:t>Dạy</a:t>
            </a:r>
            <a:r>
              <a:rPr lang="en-US" sz="2800" b="1" dirty="0" smtClean="0">
                <a:solidFill>
                  <a:srgbClr val="FF0000"/>
                </a:solidFill>
              </a:rPr>
              <a:t> </a:t>
            </a:r>
            <a:r>
              <a:rPr lang="en-US" sz="2800" b="1" dirty="0" err="1">
                <a:solidFill>
                  <a:srgbClr val="FF0000"/>
                </a:solidFill>
              </a:rPr>
              <a:t>học</a:t>
            </a:r>
            <a:r>
              <a:rPr lang="en-US" sz="2800" b="1" dirty="0">
                <a:solidFill>
                  <a:srgbClr val="FF0000"/>
                </a:solidFill>
              </a:rPr>
              <a:t> </a:t>
            </a:r>
            <a:r>
              <a:rPr lang="en-US" sz="2800" b="1" dirty="0" err="1">
                <a:solidFill>
                  <a:srgbClr val="FF0000"/>
                </a:solidFill>
              </a:rPr>
              <a:t>trực</a:t>
            </a:r>
            <a:r>
              <a:rPr lang="en-US" sz="2800" b="1" dirty="0">
                <a:solidFill>
                  <a:srgbClr val="FF0000"/>
                </a:solidFill>
              </a:rPr>
              <a:t> </a:t>
            </a:r>
            <a:r>
              <a:rPr lang="en-US" sz="2800" b="1" dirty="0" err="1">
                <a:solidFill>
                  <a:srgbClr val="FF0000"/>
                </a:solidFill>
              </a:rPr>
              <a:t>quan</a:t>
            </a:r>
            <a:r>
              <a:rPr lang="en-US" sz="2800" b="1" dirty="0">
                <a:solidFill>
                  <a:srgbClr val="FF0000"/>
                </a:solidFill>
              </a:rPr>
              <a:t>: </a:t>
            </a:r>
            <a:r>
              <a:rPr lang="en-US" sz="2400" dirty="0">
                <a:solidFill>
                  <a:srgbClr val="FF0000"/>
                </a:solidFill>
              </a:rPr>
              <a:t/>
            </a:r>
            <a:br>
              <a:rPr lang="en-US" sz="2400" dirty="0">
                <a:solidFill>
                  <a:srgbClr val="FF0000"/>
                </a:solidFill>
              </a:rPr>
            </a:br>
            <a:r>
              <a:rPr lang="en-US" sz="2400" dirty="0">
                <a:solidFill>
                  <a:srgbClr val="FF0000"/>
                </a:solidFill>
              </a:rPr>
              <a:t/>
            </a:r>
            <a:br>
              <a:rPr lang="en-US" sz="2400" dirty="0">
                <a:solidFill>
                  <a:srgbClr val="FF0000"/>
                </a:solidFill>
              </a:rPr>
            </a:br>
            <a:endParaRPr lang="en-US" sz="2800" dirty="0">
              <a:solidFill>
                <a:srgbClr val="FF0000"/>
              </a:solidFill>
            </a:endParaRPr>
          </a:p>
        </p:txBody>
      </p:sp>
      <p:sp>
        <p:nvSpPr>
          <p:cNvPr id="3" name="Content Placeholder 2"/>
          <p:cNvSpPr>
            <a:spLocks noGrp="1"/>
          </p:cNvSpPr>
          <p:nvPr>
            <p:ph idx="1"/>
          </p:nvPr>
        </p:nvSpPr>
        <p:spPr>
          <a:xfrm>
            <a:off x="388256" y="5384790"/>
            <a:ext cx="11513458" cy="1422400"/>
          </a:xfrm>
          <a:solidFill>
            <a:srgbClr val="FF0000"/>
          </a:solidFill>
        </p:spPr>
        <p:txBody>
          <a:bodyPr/>
          <a:lstStyle/>
          <a:p>
            <a:pPr marL="0" indent="739775" algn="just">
              <a:buNone/>
            </a:pPr>
            <a:r>
              <a:rPr lang="en-US" i="1" dirty="0" err="1" smtClean="0">
                <a:solidFill>
                  <a:schemeClr val="bg1"/>
                </a:solidFill>
              </a:rPr>
              <a:t>Dạy</a:t>
            </a:r>
            <a:r>
              <a:rPr lang="en-US" i="1" dirty="0" smtClean="0">
                <a:solidFill>
                  <a:schemeClr val="bg1"/>
                </a:solidFill>
              </a:rPr>
              <a:t> </a:t>
            </a:r>
            <a:r>
              <a:rPr lang="en-US" i="1" dirty="0" err="1">
                <a:solidFill>
                  <a:schemeClr val="bg1"/>
                </a:solidFill>
              </a:rPr>
              <a:t>học</a:t>
            </a:r>
            <a:r>
              <a:rPr lang="en-US" i="1" dirty="0">
                <a:solidFill>
                  <a:schemeClr val="bg1"/>
                </a:solidFill>
              </a:rPr>
              <a:t> </a:t>
            </a:r>
            <a:r>
              <a:rPr lang="en-US" i="1" dirty="0" err="1">
                <a:solidFill>
                  <a:schemeClr val="bg1"/>
                </a:solidFill>
              </a:rPr>
              <a:t>trực</a:t>
            </a:r>
            <a:r>
              <a:rPr lang="en-US" i="1" dirty="0">
                <a:solidFill>
                  <a:schemeClr val="bg1"/>
                </a:solidFill>
              </a:rPr>
              <a:t> </a:t>
            </a:r>
            <a:r>
              <a:rPr lang="en-US" i="1" dirty="0" err="1">
                <a:solidFill>
                  <a:schemeClr val="bg1"/>
                </a:solidFill>
              </a:rPr>
              <a:t>quan</a:t>
            </a:r>
            <a:r>
              <a:rPr lang="en-US" i="1" dirty="0">
                <a:solidFill>
                  <a:schemeClr val="bg1"/>
                </a:solidFill>
              </a:rPr>
              <a:t> </a:t>
            </a:r>
            <a:r>
              <a:rPr lang="en-US" i="1" dirty="0" err="1">
                <a:solidFill>
                  <a:schemeClr val="bg1"/>
                </a:solidFill>
              </a:rPr>
              <a:t>là</a:t>
            </a:r>
            <a:r>
              <a:rPr lang="en-US" i="1" dirty="0">
                <a:solidFill>
                  <a:schemeClr val="bg1"/>
                </a:solidFill>
              </a:rPr>
              <a:t> </a:t>
            </a:r>
            <a:r>
              <a:rPr lang="en-US" i="1" dirty="0" err="1">
                <a:solidFill>
                  <a:schemeClr val="bg1"/>
                </a:solidFill>
              </a:rPr>
              <a:t>phương</a:t>
            </a:r>
            <a:r>
              <a:rPr lang="en-US" i="1" dirty="0">
                <a:solidFill>
                  <a:schemeClr val="bg1"/>
                </a:solidFill>
              </a:rPr>
              <a:t> </a:t>
            </a:r>
            <a:r>
              <a:rPr lang="en-US" i="1" dirty="0" err="1">
                <a:solidFill>
                  <a:schemeClr val="bg1"/>
                </a:solidFill>
              </a:rPr>
              <a:t>pháp</a:t>
            </a:r>
            <a:r>
              <a:rPr lang="en-US" i="1" dirty="0">
                <a:solidFill>
                  <a:schemeClr val="bg1"/>
                </a:solidFill>
              </a:rPr>
              <a:t> </a:t>
            </a:r>
            <a:r>
              <a:rPr lang="en-US" i="1" dirty="0" err="1">
                <a:solidFill>
                  <a:schemeClr val="bg1"/>
                </a:solidFill>
              </a:rPr>
              <a:t>dạy</a:t>
            </a:r>
            <a:r>
              <a:rPr lang="en-US" i="1" dirty="0">
                <a:solidFill>
                  <a:schemeClr val="bg1"/>
                </a:solidFill>
              </a:rPr>
              <a:t> </a:t>
            </a:r>
            <a:r>
              <a:rPr lang="en-US" i="1" dirty="0" err="1">
                <a:solidFill>
                  <a:schemeClr val="bg1"/>
                </a:solidFill>
              </a:rPr>
              <a:t>học</a:t>
            </a:r>
            <a:r>
              <a:rPr lang="en-US" i="1" dirty="0">
                <a:solidFill>
                  <a:schemeClr val="bg1"/>
                </a:solidFill>
              </a:rPr>
              <a:t> </a:t>
            </a:r>
            <a:r>
              <a:rPr lang="en-US" i="1" dirty="0" err="1">
                <a:solidFill>
                  <a:schemeClr val="bg1"/>
                </a:solidFill>
              </a:rPr>
              <a:t>sử</a:t>
            </a:r>
            <a:r>
              <a:rPr lang="en-US" i="1" dirty="0">
                <a:solidFill>
                  <a:schemeClr val="bg1"/>
                </a:solidFill>
              </a:rPr>
              <a:t> </a:t>
            </a:r>
            <a:r>
              <a:rPr lang="en-US" i="1" dirty="0" err="1">
                <a:solidFill>
                  <a:schemeClr val="bg1"/>
                </a:solidFill>
              </a:rPr>
              <a:t>dụng</a:t>
            </a:r>
            <a:r>
              <a:rPr lang="en-US" i="1" dirty="0">
                <a:solidFill>
                  <a:schemeClr val="bg1"/>
                </a:solidFill>
              </a:rPr>
              <a:t> </a:t>
            </a:r>
            <a:r>
              <a:rPr lang="en-US" i="1" dirty="0" err="1">
                <a:solidFill>
                  <a:schemeClr val="bg1"/>
                </a:solidFill>
              </a:rPr>
              <a:t>những</a:t>
            </a:r>
            <a:r>
              <a:rPr lang="en-US" i="1" dirty="0">
                <a:solidFill>
                  <a:schemeClr val="bg1"/>
                </a:solidFill>
              </a:rPr>
              <a:t> </a:t>
            </a:r>
            <a:r>
              <a:rPr lang="en-US" i="1" dirty="0" err="1">
                <a:solidFill>
                  <a:schemeClr val="bg1"/>
                </a:solidFill>
              </a:rPr>
              <a:t>phương</a:t>
            </a:r>
            <a:r>
              <a:rPr lang="en-US" i="1" dirty="0">
                <a:solidFill>
                  <a:schemeClr val="bg1"/>
                </a:solidFill>
              </a:rPr>
              <a:t> </a:t>
            </a:r>
            <a:r>
              <a:rPr lang="en-US" i="1" dirty="0" err="1">
                <a:solidFill>
                  <a:schemeClr val="bg1"/>
                </a:solidFill>
              </a:rPr>
              <a:t>tiện</a:t>
            </a:r>
            <a:r>
              <a:rPr lang="en-US" i="1" dirty="0">
                <a:solidFill>
                  <a:schemeClr val="bg1"/>
                </a:solidFill>
              </a:rPr>
              <a:t> </a:t>
            </a:r>
            <a:r>
              <a:rPr lang="en-US" i="1" dirty="0" err="1">
                <a:solidFill>
                  <a:schemeClr val="bg1"/>
                </a:solidFill>
              </a:rPr>
              <a:t>trực</a:t>
            </a:r>
            <a:r>
              <a:rPr lang="en-US" i="1" dirty="0">
                <a:solidFill>
                  <a:schemeClr val="bg1"/>
                </a:solidFill>
              </a:rPr>
              <a:t> </a:t>
            </a:r>
            <a:r>
              <a:rPr lang="en-US" i="1" dirty="0" err="1">
                <a:solidFill>
                  <a:schemeClr val="bg1"/>
                </a:solidFill>
              </a:rPr>
              <a:t>quan</a:t>
            </a:r>
            <a:r>
              <a:rPr lang="en-US" i="1" dirty="0">
                <a:solidFill>
                  <a:schemeClr val="bg1"/>
                </a:solidFill>
              </a:rPr>
              <a:t>, </a:t>
            </a:r>
            <a:r>
              <a:rPr lang="en-US" i="1" dirty="0" err="1">
                <a:solidFill>
                  <a:schemeClr val="bg1"/>
                </a:solidFill>
              </a:rPr>
              <a:t>phương</a:t>
            </a:r>
            <a:r>
              <a:rPr lang="en-US" i="1" dirty="0">
                <a:solidFill>
                  <a:schemeClr val="bg1"/>
                </a:solidFill>
              </a:rPr>
              <a:t> </a:t>
            </a:r>
            <a:r>
              <a:rPr lang="en-US" i="1" dirty="0" err="1">
                <a:solidFill>
                  <a:schemeClr val="bg1"/>
                </a:solidFill>
              </a:rPr>
              <a:t>tiện</a:t>
            </a:r>
            <a:r>
              <a:rPr lang="en-US" i="1" dirty="0">
                <a:solidFill>
                  <a:schemeClr val="bg1"/>
                </a:solidFill>
              </a:rPr>
              <a:t> </a:t>
            </a:r>
            <a:r>
              <a:rPr lang="en-US" i="1" dirty="0" err="1">
                <a:solidFill>
                  <a:schemeClr val="bg1"/>
                </a:solidFill>
              </a:rPr>
              <a:t>kĩ</a:t>
            </a:r>
            <a:r>
              <a:rPr lang="en-US" i="1" dirty="0">
                <a:solidFill>
                  <a:schemeClr val="bg1"/>
                </a:solidFill>
              </a:rPr>
              <a:t> </a:t>
            </a:r>
            <a:r>
              <a:rPr lang="en-US" i="1" dirty="0" err="1">
                <a:solidFill>
                  <a:schemeClr val="bg1"/>
                </a:solidFill>
              </a:rPr>
              <a:t>thuật</a:t>
            </a:r>
            <a:r>
              <a:rPr lang="en-US" i="1" dirty="0">
                <a:solidFill>
                  <a:schemeClr val="bg1"/>
                </a:solidFill>
              </a:rPr>
              <a:t> </a:t>
            </a:r>
            <a:r>
              <a:rPr lang="en-US" i="1" dirty="0" err="1">
                <a:solidFill>
                  <a:schemeClr val="bg1"/>
                </a:solidFill>
              </a:rPr>
              <a:t>dạy</a:t>
            </a:r>
            <a:r>
              <a:rPr lang="en-US" i="1" dirty="0">
                <a:solidFill>
                  <a:schemeClr val="bg1"/>
                </a:solidFill>
              </a:rPr>
              <a:t> </a:t>
            </a:r>
            <a:r>
              <a:rPr lang="en-US" i="1" dirty="0" err="1">
                <a:solidFill>
                  <a:schemeClr val="bg1"/>
                </a:solidFill>
              </a:rPr>
              <a:t>học</a:t>
            </a:r>
            <a:r>
              <a:rPr lang="en-US" i="1" dirty="0">
                <a:solidFill>
                  <a:schemeClr val="bg1"/>
                </a:solidFill>
              </a:rPr>
              <a:t> </a:t>
            </a:r>
            <a:r>
              <a:rPr lang="en-US" i="1" dirty="0" err="1">
                <a:solidFill>
                  <a:schemeClr val="bg1"/>
                </a:solidFill>
              </a:rPr>
              <a:t>trước</a:t>
            </a:r>
            <a:r>
              <a:rPr lang="en-US" i="1" dirty="0">
                <a:solidFill>
                  <a:schemeClr val="bg1"/>
                </a:solidFill>
              </a:rPr>
              <a:t>, </a:t>
            </a:r>
            <a:r>
              <a:rPr lang="en-US" i="1" dirty="0" err="1">
                <a:solidFill>
                  <a:schemeClr val="bg1"/>
                </a:solidFill>
              </a:rPr>
              <a:t>trong</a:t>
            </a:r>
            <a:r>
              <a:rPr lang="en-US" i="1" dirty="0">
                <a:solidFill>
                  <a:schemeClr val="bg1"/>
                </a:solidFill>
              </a:rPr>
              <a:t> </a:t>
            </a:r>
            <a:r>
              <a:rPr lang="en-US" i="1" dirty="0" err="1">
                <a:solidFill>
                  <a:schemeClr val="bg1"/>
                </a:solidFill>
              </a:rPr>
              <a:t>và</a:t>
            </a:r>
            <a:r>
              <a:rPr lang="en-US" i="1" dirty="0">
                <a:solidFill>
                  <a:schemeClr val="bg1"/>
                </a:solidFill>
              </a:rPr>
              <a:t> </a:t>
            </a:r>
            <a:r>
              <a:rPr lang="en-US" i="1" dirty="0" err="1">
                <a:solidFill>
                  <a:schemeClr val="bg1"/>
                </a:solidFill>
              </a:rPr>
              <a:t>sau</a:t>
            </a:r>
            <a:r>
              <a:rPr lang="en-US" i="1" dirty="0">
                <a:solidFill>
                  <a:schemeClr val="bg1"/>
                </a:solidFill>
              </a:rPr>
              <a:t> </a:t>
            </a:r>
            <a:r>
              <a:rPr lang="en-US" i="1" dirty="0" err="1">
                <a:solidFill>
                  <a:schemeClr val="bg1"/>
                </a:solidFill>
              </a:rPr>
              <a:t>khi</a:t>
            </a:r>
            <a:r>
              <a:rPr lang="en-US" i="1" dirty="0">
                <a:solidFill>
                  <a:schemeClr val="bg1"/>
                </a:solidFill>
              </a:rPr>
              <a:t> </a:t>
            </a:r>
            <a:r>
              <a:rPr lang="en-US" i="1" dirty="0" err="1">
                <a:solidFill>
                  <a:schemeClr val="bg1"/>
                </a:solidFill>
              </a:rPr>
              <a:t>nắm</a:t>
            </a:r>
            <a:r>
              <a:rPr lang="en-US" i="1" dirty="0">
                <a:solidFill>
                  <a:schemeClr val="bg1"/>
                </a:solidFill>
              </a:rPr>
              <a:t> </a:t>
            </a:r>
            <a:r>
              <a:rPr lang="en-US" i="1" dirty="0" err="1">
                <a:solidFill>
                  <a:schemeClr val="bg1"/>
                </a:solidFill>
              </a:rPr>
              <a:t>tài</a:t>
            </a:r>
            <a:r>
              <a:rPr lang="en-US" i="1" dirty="0">
                <a:solidFill>
                  <a:schemeClr val="bg1"/>
                </a:solidFill>
              </a:rPr>
              <a:t> </a:t>
            </a:r>
            <a:r>
              <a:rPr lang="en-US" i="1" dirty="0" err="1">
                <a:solidFill>
                  <a:schemeClr val="bg1"/>
                </a:solidFill>
              </a:rPr>
              <a:t>liệu</a:t>
            </a:r>
            <a:r>
              <a:rPr lang="en-US" i="1" dirty="0">
                <a:solidFill>
                  <a:schemeClr val="bg1"/>
                </a:solidFill>
              </a:rPr>
              <a:t> </a:t>
            </a:r>
            <a:r>
              <a:rPr lang="en-US" i="1" dirty="0" err="1">
                <a:solidFill>
                  <a:schemeClr val="bg1"/>
                </a:solidFill>
              </a:rPr>
              <a:t>mới</a:t>
            </a:r>
            <a:r>
              <a:rPr lang="en-US" i="1" dirty="0">
                <a:solidFill>
                  <a:schemeClr val="bg1"/>
                </a:solidFill>
              </a:rPr>
              <a:t>, </a:t>
            </a:r>
            <a:r>
              <a:rPr lang="en-US" i="1" dirty="0" err="1">
                <a:solidFill>
                  <a:schemeClr val="bg1"/>
                </a:solidFill>
              </a:rPr>
              <a:t>khi</a:t>
            </a:r>
            <a:r>
              <a:rPr lang="en-US" i="1" dirty="0">
                <a:solidFill>
                  <a:schemeClr val="bg1"/>
                </a:solidFill>
              </a:rPr>
              <a:t> </a:t>
            </a:r>
            <a:r>
              <a:rPr lang="en-US" i="1" dirty="0" err="1">
                <a:solidFill>
                  <a:schemeClr val="bg1"/>
                </a:solidFill>
              </a:rPr>
              <a:t>ôn</a:t>
            </a:r>
            <a:r>
              <a:rPr lang="en-US" i="1" dirty="0">
                <a:solidFill>
                  <a:schemeClr val="bg1"/>
                </a:solidFill>
              </a:rPr>
              <a:t> </a:t>
            </a:r>
            <a:r>
              <a:rPr lang="en-US" i="1" dirty="0" err="1">
                <a:solidFill>
                  <a:schemeClr val="bg1"/>
                </a:solidFill>
              </a:rPr>
              <a:t>tập</a:t>
            </a:r>
            <a:r>
              <a:rPr lang="en-US" i="1" dirty="0">
                <a:solidFill>
                  <a:schemeClr val="bg1"/>
                </a:solidFill>
              </a:rPr>
              <a:t>, </a:t>
            </a:r>
            <a:r>
              <a:rPr lang="en-US" i="1" dirty="0" err="1" smtClean="0">
                <a:solidFill>
                  <a:schemeClr val="bg1"/>
                </a:solidFill>
              </a:rPr>
              <a:t>cũng</a:t>
            </a:r>
            <a:r>
              <a:rPr lang="en-US" i="1" dirty="0" smtClean="0">
                <a:solidFill>
                  <a:schemeClr val="bg1"/>
                </a:solidFill>
              </a:rPr>
              <a:t> </a:t>
            </a:r>
            <a:r>
              <a:rPr lang="en-US" i="1" dirty="0" err="1">
                <a:solidFill>
                  <a:schemeClr val="bg1"/>
                </a:solidFill>
              </a:rPr>
              <a:t>cố</a:t>
            </a:r>
            <a:r>
              <a:rPr lang="en-US" i="1" dirty="0">
                <a:solidFill>
                  <a:schemeClr val="bg1"/>
                </a:solidFill>
              </a:rPr>
              <a:t>, </a:t>
            </a:r>
            <a:r>
              <a:rPr lang="en-US" i="1" dirty="0" err="1">
                <a:solidFill>
                  <a:schemeClr val="bg1"/>
                </a:solidFill>
              </a:rPr>
              <a:t>hệ</a:t>
            </a:r>
            <a:r>
              <a:rPr lang="en-US" i="1" dirty="0">
                <a:solidFill>
                  <a:schemeClr val="bg1"/>
                </a:solidFill>
              </a:rPr>
              <a:t> </a:t>
            </a:r>
            <a:r>
              <a:rPr lang="en-US" i="1" dirty="0" err="1">
                <a:solidFill>
                  <a:schemeClr val="bg1"/>
                </a:solidFill>
              </a:rPr>
              <a:t>thống</a:t>
            </a:r>
            <a:r>
              <a:rPr lang="en-US" i="1" dirty="0">
                <a:solidFill>
                  <a:schemeClr val="bg1"/>
                </a:solidFill>
              </a:rPr>
              <a:t> </a:t>
            </a:r>
            <a:r>
              <a:rPr lang="en-US" i="1" dirty="0" err="1">
                <a:solidFill>
                  <a:schemeClr val="bg1"/>
                </a:solidFill>
              </a:rPr>
              <a:t>hóa</a:t>
            </a:r>
            <a:r>
              <a:rPr lang="en-US" i="1" dirty="0">
                <a:solidFill>
                  <a:schemeClr val="bg1"/>
                </a:solidFill>
              </a:rPr>
              <a:t> </a:t>
            </a:r>
            <a:r>
              <a:rPr lang="en-US" i="1" dirty="0" err="1">
                <a:solidFill>
                  <a:schemeClr val="bg1"/>
                </a:solidFill>
              </a:rPr>
              <a:t>và</a:t>
            </a:r>
            <a:r>
              <a:rPr lang="en-US" i="1" dirty="0">
                <a:solidFill>
                  <a:schemeClr val="bg1"/>
                </a:solidFill>
              </a:rPr>
              <a:t> </a:t>
            </a:r>
            <a:r>
              <a:rPr lang="en-US" i="1" dirty="0" err="1">
                <a:solidFill>
                  <a:schemeClr val="bg1"/>
                </a:solidFill>
              </a:rPr>
              <a:t>kiểm</a:t>
            </a:r>
            <a:r>
              <a:rPr lang="en-US" i="1" dirty="0">
                <a:solidFill>
                  <a:schemeClr val="bg1"/>
                </a:solidFill>
              </a:rPr>
              <a:t> </a:t>
            </a:r>
            <a:r>
              <a:rPr lang="en-US" i="1" dirty="0" err="1">
                <a:solidFill>
                  <a:schemeClr val="bg1"/>
                </a:solidFill>
              </a:rPr>
              <a:t>tra</a:t>
            </a:r>
            <a:r>
              <a:rPr lang="en-US" i="1" dirty="0">
                <a:solidFill>
                  <a:schemeClr val="bg1"/>
                </a:solidFill>
              </a:rPr>
              <a:t> tri </a:t>
            </a:r>
            <a:r>
              <a:rPr lang="en-US" i="1" dirty="0" err="1">
                <a:solidFill>
                  <a:schemeClr val="bg1"/>
                </a:solidFill>
              </a:rPr>
              <a:t>thức</a:t>
            </a:r>
            <a:r>
              <a:rPr lang="en-US" i="1" dirty="0">
                <a:solidFill>
                  <a:schemeClr val="bg1"/>
                </a:solidFill>
              </a:rPr>
              <a:t>, </a:t>
            </a:r>
            <a:r>
              <a:rPr lang="en-US" i="1" dirty="0" err="1">
                <a:solidFill>
                  <a:schemeClr val="bg1"/>
                </a:solidFill>
              </a:rPr>
              <a:t>kỹ</a:t>
            </a:r>
            <a:r>
              <a:rPr lang="en-US" i="1" dirty="0">
                <a:solidFill>
                  <a:schemeClr val="bg1"/>
                </a:solidFill>
              </a:rPr>
              <a:t> </a:t>
            </a:r>
            <a:r>
              <a:rPr lang="en-US" i="1" dirty="0" err="1">
                <a:solidFill>
                  <a:schemeClr val="bg1"/>
                </a:solidFill>
              </a:rPr>
              <a:t>năng</a:t>
            </a:r>
            <a:r>
              <a:rPr lang="en-US" i="1" dirty="0">
                <a:solidFill>
                  <a:schemeClr val="bg1"/>
                </a:solidFill>
              </a:rPr>
              <a:t>, </a:t>
            </a:r>
            <a:r>
              <a:rPr lang="en-US" i="1" dirty="0" err="1">
                <a:solidFill>
                  <a:schemeClr val="bg1"/>
                </a:solidFill>
              </a:rPr>
              <a:t>kỹ</a:t>
            </a:r>
            <a:r>
              <a:rPr lang="en-US" i="1" dirty="0">
                <a:solidFill>
                  <a:schemeClr val="bg1"/>
                </a:solidFill>
              </a:rPr>
              <a:t> </a:t>
            </a:r>
            <a:r>
              <a:rPr lang="en-US" i="1" dirty="0" err="1">
                <a:solidFill>
                  <a:schemeClr val="bg1"/>
                </a:solidFill>
              </a:rPr>
              <a:t>xảo</a:t>
            </a:r>
            <a:r>
              <a:rPr lang="en-US" i="1" dirty="0">
                <a:solidFill>
                  <a:schemeClr val="bg1"/>
                </a:solidFill>
              </a:rPr>
              <a:t>.</a:t>
            </a:r>
            <a:endParaRPr lang="en-US" dirty="0">
              <a:solidFill>
                <a:schemeClr val="bg1"/>
              </a:solidFill>
            </a:endParaRPr>
          </a:p>
        </p:txBody>
      </p:sp>
      <p:pic>
        <p:nvPicPr>
          <p:cNvPr id="5" name="Picture 4"/>
          <p:cNvPicPr>
            <a:picLocks noChangeAspect="1"/>
          </p:cNvPicPr>
          <p:nvPr/>
        </p:nvPicPr>
        <p:blipFill>
          <a:blip r:embed="rId2"/>
          <a:stretch>
            <a:fillRect/>
          </a:stretch>
        </p:blipFill>
        <p:spPr>
          <a:xfrm>
            <a:off x="38100" y="1059542"/>
            <a:ext cx="6261100" cy="4165593"/>
          </a:xfrm>
          <a:prstGeom prst="rect">
            <a:avLst/>
          </a:prstGeom>
        </p:spPr>
      </p:pic>
      <p:pic>
        <p:nvPicPr>
          <p:cNvPr id="6" name="Picture 5"/>
          <p:cNvPicPr>
            <a:picLocks noChangeAspect="1"/>
          </p:cNvPicPr>
          <p:nvPr/>
        </p:nvPicPr>
        <p:blipFill>
          <a:blip r:embed="rId3"/>
          <a:stretch>
            <a:fillRect/>
          </a:stretch>
        </p:blipFill>
        <p:spPr>
          <a:xfrm>
            <a:off x="6319796" y="205469"/>
            <a:ext cx="5756729" cy="4460660"/>
          </a:xfrm>
          <a:prstGeom prst="rect">
            <a:avLst/>
          </a:prstGeom>
        </p:spPr>
      </p:pic>
    </p:spTree>
    <p:extLst>
      <p:ext uri="{BB962C8B-B14F-4D97-AF65-F5344CB8AC3E}">
        <p14:creationId xmlns:p14="http://schemas.microsoft.com/office/powerpoint/2010/main" val="385832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 calcmode="lin" valueType="num">
                                      <p:cBhvr additive="base">
                                        <p:cTn id="19" dur="500" fill="hold"/>
                                        <p:tgtEl>
                                          <p:spTgt spid="3">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ircle(in)">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809" y="0"/>
            <a:ext cx="12162744" cy="6858000"/>
          </a:xfrm>
          <a:prstGeom prst="rect">
            <a:avLst/>
          </a:prstGeom>
        </p:spPr>
      </p:pic>
      <p:sp>
        <p:nvSpPr>
          <p:cNvPr id="2" name="Title 1"/>
          <p:cNvSpPr>
            <a:spLocks noGrp="1"/>
          </p:cNvSpPr>
          <p:nvPr>
            <p:ph type="title"/>
          </p:nvPr>
        </p:nvSpPr>
        <p:spPr>
          <a:xfrm>
            <a:off x="3276600" y="437698"/>
            <a:ext cx="5954486" cy="926646"/>
          </a:xfrm>
          <a:solidFill>
            <a:srgbClr val="FFFF00"/>
          </a:solidFill>
          <a:ln w="38100">
            <a:solidFill>
              <a:srgbClr val="0066FF"/>
            </a:solidFill>
            <a:prstDash val="sysDot"/>
          </a:ln>
        </p:spPr>
        <p:txBody>
          <a:bodyPr>
            <a:normAutofit fontScale="90000"/>
          </a:bodyPr>
          <a:lstStyle/>
          <a:p>
            <a:pPr algn="ctr"/>
            <a:r>
              <a:rPr lang="en-US" b="1" i="1" dirty="0" smtClean="0"/>
              <a:t/>
            </a:r>
            <a:br>
              <a:rPr lang="en-US" b="1" i="1" dirty="0" smtClean="0"/>
            </a:br>
            <a:r>
              <a:rPr lang="en-US" b="1" i="1" dirty="0" err="1" smtClean="0"/>
              <a:t>Ưu</a:t>
            </a:r>
            <a:r>
              <a:rPr lang="en-US" b="1" i="1" dirty="0" smtClean="0"/>
              <a:t> </a:t>
            </a:r>
            <a:r>
              <a:rPr lang="en-US" b="1" i="1" dirty="0" err="1"/>
              <a:t>điểm</a:t>
            </a:r>
            <a:r>
              <a:rPr lang="en-US" b="1" i="1" dirty="0"/>
              <a:t> </a:t>
            </a:r>
            <a:r>
              <a:rPr lang="en-US" b="1" i="1" dirty="0" err="1" smtClean="0"/>
              <a:t>của</a:t>
            </a:r>
            <a:r>
              <a:rPr lang="en-US" b="1" i="1" dirty="0" smtClean="0"/>
              <a:t> </a:t>
            </a:r>
            <a:r>
              <a:rPr lang="en-US" b="1" i="1" dirty="0" err="1"/>
              <a:t>phương</a:t>
            </a:r>
            <a:r>
              <a:rPr lang="en-US" b="1" i="1" dirty="0"/>
              <a:t> </a:t>
            </a:r>
            <a:r>
              <a:rPr lang="en-US" b="1" i="1" dirty="0" err="1"/>
              <a:t>pháp</a:t>
            </a:r>
            <a:r>
              <a:rPr lang="en-US" b="1" i="1" dirty="0"/>
              <a:t> </a:t>
            </a:r>
            <a:r>
              <a:rPr lang="en-US" b="1" dirty="0"/>
              <a:t/>
            </a:r>
            <a:br>
              <a:rPr lang="en-US" b="1" dirty="0"/>
            </a:br>
            <a:endParaRPr lang="en-US" b="1" dirty="0"/>
          </a:p>
        </p:txBody>
      </p:sp>
      <p:sp>
        <p:nvSpPr>
          <p:cNvPr id="3" name="Content Placeholder 2"/>
          <p:cNvSpPr>
            <a:spLocks noGrp="1"/>
          </p:cNvSpPr>
          <p:nvPr>
            <p:ph idx="1"/>
          </p:nvPr>
        </p:nvSpPr>
        <p:spPr>
          <a:xfrm>
            <a:off x="838200" y="1724027"/>
            <a:ext cx="10515600" cy="4351338"/>
          </a:xfrm>
        </p:spPr>
        <p:txBody>
          <a:bodyPr>
            <a:normAutofit lnSpcReduction="10000"/>
          </a:bodyPr>
          <a:lstStyle/>
          <a:p>
            <a:pPr algn="just"/>
            <a:r>
              <a:rPr lang="en-US" dirty="0" err="1" smtClean="0"/>
              <a:t>Giúp</a:t>
            </a:r>
            <a:r>
              <a:rPr lang="en-US" dirty="0" smtClean="0"/>
              <a:t> </a:t>
            </a:r>
            <a:r>
              <a:rPr lang="en-US" dirty="0" err="1" smtClean="0"/>
              <a:t>sinh</a:t>
            </a:r>
            <a:r>
              <a:rPr lang="en-US" dirty="0" smtClean="0"/>
              <a:t> </a:t>
            </a:r>
            <a:r>
              <a:rPr lang="en-US" dirty="0" err="1"/>
              <a:t>viên</a:t>
            </a:r>
            <a:r>
              <a:rPr lang="en-US" dirty="0"/>
              <a:t> </a:t>
            </a:r>
            <a:r>
              <a:rPr lang="en-US" dirty="0" err="1"/>
              <a:t>quan</a:t>
            </a:r>
            <a:r>
              <a:rPr lang="en-US" dirty="0"/>
              <a:t> </a:t>
            </a:r>
            <a:r>
              <a:rPr lang="en-US" dirty="0" err="1"/>
              <a:t>sát</a:t>
            </a:r>
            <a:r>
              <a:rPr lang="en-US" dirty="0"/>
              <a:t> </a:t>
            </a:r>
            <a:r>
              <a:rPr lang="en-US" dirty="0" err="1"/>
              <a:t>và</a:t>
            </a:r>
            <a:r>
              <a:rPr lang="en-US" dirty="0"/>
              <a:t> </a:t>
            </a:r>
            <a:r>
              <a:rPr lang="en-US" dirty="0" err="1"/>
              <a:t>rút</a:t>
            </a:r>
            <a:r>
              <a:rPr lang="en-US" dirty="0"/>
              <a:t> </a:t>
            </a:r>
            <a:r>
              <a:rPr lang="en-US" dirty="0" err="1"/>
              <a:t>ra</a:t>
            </a:r>
            <a:r>
              <a:rPr lang="en-US" dirty="0"/>
              <a:t> </a:t>
            </a:r>
            <a:r>
              <a:rPr lang="en-US" dirty="0" err="1"/>
              <a:t>được</a:t>
            </a:r>
            <a:r>
              <a:rPr lang="en-US" dirty="0"/>
              <a:t> </a:t>
            </a:r>
            <a:r>
              <a:rPr lang="en-US" dirty="0" err="1"/>
              <a:t>những</a:t>
            </a:r>
            <a:r>
              <a:rPr lang="en-US" dirty="0"/>
              <a:t> </a:t>
            </a:r>
            <a:r>
              <a:rPr lang="en-US" dirty="0" err="1"/>
              <a:t>đặc</a:t>
            </a:r>
            <a:r>
              <a:rPr lang="en-US" dirty="0"/>
              <a:t> </a:t>
            </a:r>
            <a:r>
              <a:rPr lang="en-US" dirty="0" err="1"/>
              <a:t>điểm</a:t>
            </a:r>
            <a:r>
              <a:rPr lang="en-US" dirty="0"/>
              <a:t> </a:t>
            </a:r>
            <a:r>
              <a:rPr lang="en-US" dirty="0" err="1"/>
              <a:t>phân</a:t>
            </a:r>
            <a:r>
              <a:rPr lang="en-US" dirty="0"/>
              <a:t> </a:t>
            </a:r>
            <a:r>
              <a:rPr lang="en-US" dirty="0" err="1"/>
              <a:t>biệt</a:t>
            </a:r>
            <a:r>
              <a:rPr lang="en-US" dirty="0"/>
              <a:t> </a:t>
            </a:r>
            <a:r>
              <a:rPr lang="en-US" dirty="0" err="1"/>
              <a:t>và</a:t>
            </a:r>
            <a:r>
              <a:rPr lang="en-US" dirty="0"/>
              <a:t> </a:t>
            </a:r>
            <a:r>
              <a:rPr lang="en-US" dirty="0" err="1"/>
              <a:t>vận</a:t>
            </a:r>
            <a:r>
              <a:rPr lang="en-US" dirty="0"/>
              <a:t> </a:t>
            </a:r>
            <a:r>
              <a:rPr lang="en-US" dirty="0" err="1"/>
              <a:t>dụng</a:t>
            </a:r>
            <a:r>
              <a:rPr lang="en-US" dirty="0"/>
              <a:t> </a:t>
            </a:r>
            <a:r>
              <a:rPr lang="en-US" dirty="0" err="1"/>
              <a:t>các</a:t>
            </a:r>
            <a:r>
              <a:rPr lang="en-US" dirty="0"/>
              <a:t> </a:t>
            </a:r>
            <a:r>
              <a:rPr lang="en-US" dirty="0" err="1"/>
              <a:t>nội</a:t>
            </a:r>
            <a:r>
              <a:rPr lang="en-US" dirty="0"/>
              <a:t> dung </a:t>
            </a:r>
            <a:r>
              <a:rPr lang="en-US" dirty="0" err="1"/>
              <a:t>đó</a:t>
            </a:r>
            <a:r>
              <a:rPr lang="en-US" dirty="0" smtClean="0"/>
              <a:t>.</a:t>
            </a:r>
          </a:p>
          <a:p>
            <a:pPr algn="just"/>
            <a:endParaRPr lang="en-US" dirty="0" smtClean="0"/>
          </a:p>
          <a:p>
            <a:pPr algn="just"/>
            <a:r>
              <a:rPr lang="en-US" dirty="0" err="1" smtClean="0"/>
              <a:t>Phát</a:t>
            </a:r>
            <a:r>
              <a:rPr lang="en-US" dirty="0" smtClean="0"/>
              <a:t> </a:t>
            </a:r>
            <a:r>
              <a:rPr lang="en-US" dirty="0" err="1" smtClean="0"/>
              <a:t>triển</a:t>
            </a:r>
            <a:r>
              <a:rPr lang="en-US" dirty="0" smtClean="0"/>
              <a:t> </a:t>
            </a:r>
            <a:r>
              <a:rPr lang="en-US" dirty="0" err="1"/>
              <a:t>năng</a:t>
            </a:r>
            <a:r>
              <a:rPr lang="en-US" dirty="0"/>
              <a:t> </a:t>
            </a:r>
            <a:r>
              <a:rPr lang="en-US" dirty="0" err="1"/>
              <a:t>lực</a:t>
            </a:r>
            <a:r>
              <a:rPr lang="en-US" dirty="0"/>
              <a:t> </a:t>
            </a:r>
            <a:r>
              <a:rPr lang="en-US" dirty="0" err="1"/>
              <a:t>chú</a:t>
            </a:r>
            <a:r>
              <a:rPr lang="en-US" dirty="0"/>
              <a:t> ý, </a:t>
            </a:r>
            <a:r>
              <a:rPr lang="en-US" dirty="0" err="1"/>
              <a:t>năng</a:t>
            </a:r>
            <a:r>
              <a:rPr lang="en-US" dirty="0"/>
              <a:t> </a:t>
            </a:r>
            <a:r>
              <a:rPr lang="en-US" dirty="0" err="1"/>
              <a:t>lực</a:t>
            </a:r>
            <a:r>
              <a:rPr lang="en-US" dirty="0"/>
              <a:t> </a:t>
            </a:r>
            <a:r>
              <a:rPr lang="en-US" dirty="0" err="1"/>
              <a:t>quan</a:t>
            </a:r>
            <a:r>
              <a:rPr lang="en-US" dirty="0"/>
              <a:t> </a:t>
            </a:r>
            <a:r>
              <a:rPr lang="en-US" dirty="0" err="1"/>
              <a:t>sát</a:t>
            </a:r>
            <a:r>
              <a:rPr lang="en-US" dirty="0"/>
              <a:t>, </a:t>
            </a:r>
            <a:r>
              <a:rPr lang="en-US" dirty="0" err="1"/>
              <a:t>óc</a:t>
            </a:r>
            <a:r>
              <a:rPr lang="en-US" dirty="0"/>
              <a:t> </a:t>
            </a:r>
            <a:r>
              <a:rPr lang="en-US" dirty="0" err="1"/>
              <a:t>tò</a:t>
            </a:r>
            <a:r>
              <a:rPr lang="en-US" dirty="0"/>
              <a:t> </a:t>
            </a:r>
            <a:r>
              <a:rPr lang="en-US" dirty="0" err="1"/>
              <a:t>mò</a:t>
            </a:r>
            <a:r>
              <a:rPr lang="en-US" dirty="0"/>
              <a:t> </a:t>
            </a:r>
            <a:r>
              <a:rPr lang="en-US" dirty="0" err="1"/>
              <a:t>khoa</a:t>
            </a:r>
            <a:r>
              <a:rPr lang="en-US" dirty="0"/>
              <a:t> </a:t>
            </a:r>
            <a:r>
              <a:rPr lang="en-US" dirty="0" err="1" smtClean="0"/>
              <a:t>học</a:t>
            </a:r>
            <a:r>
              <a:rPr lang="en-US" dirty="0" smtClean="0"/>
              <a:t>.</a:t>
            </a:r>
          </a:p>
          <a:p>
            <a:pPr algn="just"/>
            <a:endParaRPr lang="en-US" dirty="0"/>
          </a:p>
          <a:p>
            <a:pPr algn="just"/>
            <a:r>
              <a:rPr lang="en-US" dirty="0" err="1" smtClean="0"/>
              <a:t>Nắm</a:t>
            </a:r>
            <a:r>
              <a:rPr lang="en-US" dirty="0" smtClean="0"/>
              <a:t> </a:t>
            </a:r>
            <a:r>
              <a:rPr lang="en-US" dirty="0" err="1" smtClean="0"/>
              <a:t>vững</a:t>
            </a:r>
            <a:r>
              <a:rPr lang="en-US" dirty="0" smtClean="0"/>
              <a:t> </a:t>
            </a:r>
            <a:r>
              <a:rPr lang="en-US" dirty="0" err="1"/>
              <a:t>các</a:t>
            </a:r>
            <a:r>
              <a:rPr lang="en-US" dirty="0"/>
              <a:t> </a:t>
            </a:r>
            <a:r>
              <a:rPr lang="en-US" dirty="0" err="1"/>
              <a:t>quy</a:t>
            </a:r>
            <a:r>
              <a:rPr lang="en-US" dirty="0"/>
              <a:t> </a:t>
            </a:r>
            <a:r>
              <a:rPr lang="en-US" dirty="0" err="1"/>
              <a:t>luật</a:t>
            </a:r>
            <a:r>
              <a:rPr lang="en-US" dirty="0"/>
              <a:t> </a:t>
            </a:r>
            <a:r>
              <a:rPr lang="en-US" dirty="0" err="1"/>
              <a:t>của</a:t>
            </a:r>
            <a:r>
              <a:rPr lang="en-US" dirty="0"/>
              <a:t> </a:t>
            </a:r>
            <a:r>
              <a:rPr lang="en-US" dirty="0" err="1"/>
              <a:t>vấn</a:t>
            </a:r>
            <a:r>
              <a:rPr lang="en-US" dirty="0"/>
              <a:t> </a:t>
            </a:r>
            <a:r>
              <a:rPr lang="en-US" dirty="0" err="1"/>
              <a:t>đề</a:t>
            </a:r>
            <a:r>
              <a:rPr lang="en-US" dirty="0"/>
              <a:t> </a:t>
            </a:r>
            <a:r>
              <a:rPr lang="en-US" dirty="0" err="1"/>
              <a:t>làm</a:t>
            </a:r>
            <a:r>
              <a:rPr lang="en-US" dirty="0"/>
              <a:t> </a:t>
            </a:r>
            <a:r>
              <a:rPr lang="en-US" dirty="0" err="1"/>
              <a:t>nền</a:t>
            </a:r>
            <a:r>
              <a:rPr lang="en-US" dirty="0"/>
              <a:t> </a:t>
            </a:r>
            <a:r>
              <a:rPr lang="en-US" dirty="0" err="1"/>
              <a:t>tảng</a:t>
            </a:r>
            <a:r>
              <a:rPr lang="en-US" dirty="0"/>
              <a:t> </a:t>
            </a:r>
            <a:r>
              <a:rPr lang="en-US" dirty="0" err="1"/>
              <a:t>kiến</a:t>
            </a:r>
            <a:r>
              <a:rPr lang="en-US" dirty="0"/>
              <a:t> </a:t>
            </a:r>
            <a:r>
              <a:rPr lang="en-US" dirty="0" err="1"/>
              <a:t>thức</a:t>
            </a:r>
            <a:r>
              <a:rPr lang="en-US" dirty="0"/>
              <a:t> </a:t>
            </a:r>
            <a:r>
              <a:rPr lang="en-US" dirty="0" err="1"/>
              <a:t>và</a:t>
            </a:r>
            <a:r>
              <a:rPr lang="en-US" dirty="0"/>
              <a:t> </a:t>
            </a:r>
            <a:r>
              <a:rPr lang="en-US" dirty="0" err="1"/>
              <a:t>tạo</a:t>
            </a:r>
            <a:r>
              <a:rPr lang="en-US" dirty="0"/>
              <a:t> </a:t>
            </a:r>
            <a:r>
              <a:rPr lang="en-US" dirty="0" err="1"/>
              <a:t>ra</a:t>
            </a:r>
            <a:r>
              <a:rPr lang="en-US" dirty="0"/>
              <a:t> </a:t>
            </a:r>
            <a:r>
              <a:rPr lang="en-US" dirty="0" err="1"/>
              <a:t>phương</a:t>
            </a:r>
            <a:r>
              <a:rPr lang="en-US" dirty="0"/>
              <a:t> </a:t>
            </a:r>
            <a:r>
              <a:rPr lang="en-US" dirty="0" err="1"/>
              <a:t>pháp</a:t>
            </a:r>
            <a:r>
              <a:rPr lang="en-US" dirty="0"/>
              <a:t> </a:t>
            </a:r>
            <a:r>
              <a:rPr lang="en-US" dirty="0" err="1"/>
              <a:t>tư</a:t>
            </a:r>
            <a:r>
              <a:rPr lang="en-US" dirty="0"/>
              <a:t> </a:t>
            </a:r>
            <a:r>
              <a:rPr lang="en-US" dirty="0" err="1"/>
              <a:t>duy</a:t>
            </a:r>
            <a:r>
              <a:rPr lang="en-US" dirty="0"/>
              <a:t> logic </a:t>
            </a:r>
            <a:r>
              <a:rPr lang="en-US" dirty="0" err="1"/>
              <a:t>để</a:t>
            </a:r>
            <a:r>
              <a:rPr lang="en-US" dirty="0"/>
              <a:t> </a:t>
            </a:r>
            <a:r>
              <a:rPr lang="en-US" dirty="0" err="1"/>
              <a:t>học</a:t>
            </a:r>
            <a:r>
              <a:rPr lang="en-US" dirty="0"/>
              <a:t> </a:t>
            </a:r>
            <a:r>
              <a:rPr lang="en-US" dirty="0" err="1"/>
              <a:t>tốt</a:t>
            </a:r>
            <a:r>
              <a:rPr lang="en-US" dirty="0"/>
              <a:t> </a:t>
            </a:r>
            <a:r>
              <a:rPr lang="en-US" dirty="0" err="1"/>
              <a:t>các</a:t>
            </a:r>
            <a:r>
              <a:rPr lang="en-US" dirty="0"/>
              <a:t> </a:t>
            </a:r>
            <a:r>
              <a:rPr lang="en-US" dirty="0" err="1"/>
              <a:t>môn</a:t>
            </a:r>
            <a:r>
              <a:rPr lang="en-US" dirty="0"/>
              <a:t> </a:t>
            </a:r>
            <a:r>
              <a:rPr lang="en-US" dirty="0" err="1" smtClean="0"/>
              <a:t>tiếp</a:t>
            </a:r>
            <a:endParaRPr lang="en-US" dirty="0" smtClean="0"/>
          </a:p>
          <a:p>
            <a:pPr algn="just"/>
            <a:endParaRPr lang="en-US" dirty="0" smtClean="0"/>
          </a:p>
          <a:p>
            <a:pPr algn="just"/>
            <a:r>
              <a:rPr lang="en-US" dirty="0" err="1" smtClean="0"/>
              <a:t>Hình</a:t>
            </a:r>
            <a:r>
              <a:rPr lang="en-US" dirty="0" smtClean="0"/>
              <a:t> </a:t>
            </a:r>
            <a:r>
              <a:rPr lang="en-US" dirty="0" err="1" smtClean="0"/>
              <a:t>thành</a:t>
            </a:r>
            <a:r>
              <a:rPr lang="en-US" dirty="0" smtClean="0"/>
              <a:t> </a:t>
            </a:r>
            <a:r>
              <a:rPr lang="en-US" dirty="0" err="1"/>
              <a:t>và</a:t>
            </a:r>
            <a:r>
              <a:rPr lang="en-US" dirty="0"/>
              <a:t> </a:t>
            </a:r>
            <a:r>
              <a:rPr lang="en-US" dirty="0" err="1"/>
              <a:t>hoàn</a:t>
            </a:r>
            <a:r>
              <a:rPr lang="en-US" dirty="0"/>
              <a:t> </a:t>
            </a:r>
            <a:r>
              <a:rPr lang="en-US" dirty="0" err="1"/>
              <a:t>thiện</a:t>
            </a:r>
            <a:r>
              <a:rPr lang="en-US" dirty="0"/>
              <a:t> </a:t>
            </a:r>
            <a:r>
              <a:rPr lang="en-US" dirty="0" err="1"/>
              <a:t>những</a:t>
            </a:r>
            <a:r>
              <a:rPr lang="en-US" dirty="0"/>
              <a:t> </a:t>
            </a:r>
            <a:r>
              <a:rPr lang="en-US" dirty="0" err="1"/>
              <a:t>phẩm</a:t>
            </a:r>
            <a:r>
              <a:rPr lang="en-US" dirty="0"/>
              <a:t> </a:t>
            </a:r>
            <a:r>
              <a:rPr lang="en-US" dirty="0" err="1"/>
              <a:t>chất</a:t>
            </a:r>
            <a:r>
              <a:rPr lang="en-US" dirty="0"/>
              <a:t> </a:t>
            </a:r>
            <a:r>
              <a:rPr lang="en-US" dirty="0" err="1"/>
              <a:t>đạo</a:t>
            </a:r>
            <a:r>
              <a:rPr lang="en-US" dirty="0"/>
              <a:t> </a:t>
            </a:r>
            <a:r>
              <a:rPr lang="en-US" dirty="0" err="1"/>
              <a:t>đức</a:t>
            </a:r>
            <a:r>
              <a:rPr lang="en-US" dirty="0"/>
              <a:t>, </a:t>
            </a:r>
            <a:r>
              <a:rPr lang="en-US" dirty="0" err="1"/>
              <a:t>cảm</a:t>
            </a:r>
            <a:r>
              <a:rPr lang="en-US" dirty="0"/>
              <a:t> </a:t>
            </a:r>
            <a:r>
              <a:rPr lang="en-US" dirty="0" err="1" smtClean="0"/>
              <a:t>xúc</a:t>
            </a:r>
            <a:r>
              <a:rPr lang="en-US" dirty="0" smtClean="0"/>
              <a:t>, </a:t>
            </a:r>
            <a:r>
              <a:rPr lang="en-US" dirty="0" err="1"/>
              <a:t>thẩm</a:t>
            </a:r>
            <a:r>
              <a:rPr lang="en-US" dirty="0"/>
              <a:t> </a:t>
            </a:r>
            <a:r>
              <a:rPr lang="en-US" dirty="0" err="1"/>
              <a:t>mĩ</a:t>
            </a:r>
            <a:r>
              <a:rPr lang="en-US" dirty="0"/>
              <a:t>, </a:t>
            </a:r>
            <a:r>
              <a:rPr lang="en-US" dirty="0" err="1"/>
              <a:t>tình</a:t>
            </a:r>
            <a:r>
              <a:rPr lang="en-US" dirty="0"/>
              <a:t> </a:t>
            </a:r>
            <a:r>
              <a:rPr lang="en-US" dirty="0" err="1"/>
              <a:t>cảm</a:t>
            </a:r>
            <a:r>
              <a:rPr lang="en-US" dirty="0"/>
              <a:t> </a:t>
            </a:r>
            <a:r>
              <a:rPr lang="en-US" dirty="0" err="1"/>
              <a:t>của</a:t>
            </a:r>
            <a:r>
              <a:rPr lang="en-US" dirty="0"/>
              <a:t> </a:t>
            </a:r>
            <a:r>
              <a:rPr lang="en-US" dirty="0" err="1"/>
              <a:t>sinh</a:t>
            </a:r>
            <a:r>
              <a:rPr lang="en-US" dirty="0"/>
              <a:t> </a:t>
            </a:r>
            <a:r>
              <a:rPr lang="en-US" dirty="0" err="1"/>
              <a:t>viên</a:t>
            </a:r>
            <a:r>
              <a:rPr lang="en-US" dirty="0"/>
              <a:t>.</a:t>
            </a:r>
          </a:p>
          <a:p>
            <a:pPr algn="just"/>
            <a:endParaRPr lang="en-US" dirty="0"/>
          </a:p>
        </p:txBody>
      </p:sp>
    </p:spTree>
    <p:extLst>
      <p:ext uri="{BB962C8B-B14F-4D97-AF65-F5344CB8AC3E}">
        <p14:creationId xmlns:p14="http://schemas.microsoft.com/office/powerpoint/2010/main" val="206363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p:cTn id="3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3" name="Content Placeholder 2"/>
          <p:cNvSpPr>
            <a:spLocks noGrp="1"/>
          </p:cNvSpPr>
          <p:nvPr>
            <p:ph idx="1"/>
          </p:nvPr>
        </p:nvSpPr>
        <p:spPr>
          <a:xfrm>
            <a:off x="649514" y="2061028"/>
            <a:ext cx="10515600" cy="3936359"/>
          </a:xfrm>
        </p:spPr>
        <p:txBody>
          <a:bodyPr>
            <a:noAutofit/>
          </a:bodyPr>
          <a:lstStyle/>
          <a:p>
            <a:pPr algn="just"/>
            <a:r>
              <a:rPr lang="en-US" dirty="0" err="1"/>
              <a:t>Phương</a:t>
            </a:r>
            <a:r>
              <a:rPr lang="en-US" dirty="0"/>
              <a:t> </a:t>
            </a:r>
            <a:r>
              <a:rPr lang="en-US" dirty="0" err="1"/>
              <a:t>pháp</a:t>
            </a:r>
            <a:r>
              <a:rPr lang="en-US" dirty="0"/>
              <a:t> </a:t>
            </a:r>
            <a:r>
              <a:rPr lang="en-US" dirty="0" err="1"/>
              <a:t>trực</a:t>
            </a:r>
            <a:r>
              <a:rPr lang="en-US" dirty="0"/>
              <a:t> </a:t>
            </a:r>
            <a:r>
              <a:rPr lang="en-US" dirty="0" err="1"/>
              <a:t>quan</a:t>
            </a:r>
            <a:r>
              <a:rPr lang="en-US" dirty="0"/>
              <a:t> </a:t>
            </a:r>
            <a:r>
              <a:rPr lang="en-US" dirty="0" err="1"/>
              <a:t>đòi</a:t>
            </a:r>
            <a:r>
              <a:rPr lang="en-US" dirty="0"/>
              <a:t> </a:t>
            </a:r>
            <a:r>
              <a:rPr lang="en-US" dirty="0" err="1"/>
              <a:t>hỏi</a:t>
            </a:r>
            <a:r>
              <a:rPr lang="en-US" dirty="0"/>
              <a:t> </a:t>
            </a:r>
            <a:r>
              <a:rPr lang="en-US" dirty="0" err="1"/>
              <a:t>nhiều</a:t>
            </a:r>
            <a:r>
              <a:rPr lang="en-US" dirty="0"/>
              <a:t> </a:t>
            </a:r>
            <a:r>
              <a:rPr lang="en-US" dirty="0" err="1"/>
              <a:t>thời</a:t>
            </a:r>
            <a:r>
              <a:rPr lang="en-US" dirty="0"/>
              <a:t> </a:t>
            </a:r>
            <a:r>
              <a:rPr lang="en-US" dirty="0" err="1"/>
              <a:t>gian</a:t>
            </a:r>
            <a:r>
              <a:rPr lang="en-US" dirty="0"/>
              <a:t>, </a:t>
            </a:r>
            <a:r>
              <a:rPr lang="en-US" dirty="0" err="1" smtClean="0"/>
              <a:t>sử</a:t>
            </a:r>
            <a:r>
              <a:rPr lang="en-US" dirty="0" smtClean="0"/>
              <a:t> </a:t>
            </a:r>
            <a:r>
              <a:rPr lang="en-US" dirty="0" err="1" smtClean="0"/>
              <a:t>dụng</a:t>
            </a:r>
            <a:r>
              <a:rPr lang="en-US" dirty="0" smtClean="0"/>
              <a:t> </a:t>
            </a:r>
            <a:r>
              <a:rPr lang="en-US" dirty="0" err="1" smtClean="0"/>
              <a:t>không</a:t>
            </a:r>
            <a:r>
              <a:rPr lang="en-US" dirty="0" smtClean="0"/>
              <a:t> </a:t>
            </a:r>
            <a:r>
              <a:rPr lang="en-US" dirty="0" err="1" smtClean="0"/>
              <a:t>hợp</a:t>
            </a:r>
            <a:r>
              <a:rPr lang="en-US" dirty="0"/>
              <a:t> </a:t>
            </a:r>
            <a:r>
              <a:rPr lang="en-US" dirty="0" err="1" smtClean="0"/>
              <a:t>lý</a:t>
            </a:r>
            <a:r>
              <a:rPr lang="en-US" dirty="0" smtClean="0"/>
              <a:t> </a:t>
            </a:r>
            <a:r>
              <a:rPr lang="en-US" dirty="0" err="1" smtClean="0"/>
              <a:t>sẽ</a:t>
            </a:r>
            <a:r>
              <a:rPr lang="en-US" dirty="0" smtClean="0"/>
              <a:t> </a:t>
            </a:r>
            <a:r>
              <a:rPr lang="en-US" dirty="0" err="1" smtClean="0"/>
              <a:t>dẫn</a:t>
            </a:r>
            <a:r>
              <a:rPr lang="en-US" dirty="0" smtClean="0"/>
              <a:t> </a:t>
            </a:r>
            <a:r>
              <a:rPr lang="en-US" dirty="0" err="1" smtClean="0"/>
              <a:t>đến</a:t>
            </a:r>
            <a:r>
              <a:rPr lang="en-US" dirty="0" smtClean="0"/>
              <a:t> </a:t>
            </a:r>
            <a:r>
              <a:rPr lang="en-US" dirty="0" err="1" smtClean="0"/>
              <a:t>tình</a:t>
            </a:r>
            <a:r>
              <a:rPr lang="en-US" dirty="0" smtClean="0"/>
              <a:t> </a:t>
            </a:r>
            <a:r>
              <a:rPr lang="en-US" dirty="0" err="1" smtClean="0"/>
              <a:t>trạng</a:t>
            </a:r>
            <a:r>
              <a:rPr lang="en-US" dirty="0" smtClean="0"/>
              <a:t> </a:t>
            </a:r>
            <a:r>
              <a:rPr lang="en-US" dirty="0" err="1" smtClean="0"/>
              <a:t>thiếu</a:t>
            </a:r>
            <a:r>
              <a:rPr lang="en-US" dirty="0" smtClean="0"/>
              <a:t> </a:t>
            </a:r>
            <a:r>
              <a:rPr lang="en-US" dirty="0" err="1" smtClean="0"/>
              <a:t>giờ</a:t>
            </a:r>
            <a:r>
              <a:rPr lang="en-US" dirty="0" smtClean="0"/>
              <a:t>. </a:t>
            </a:r>
          </a:p>
          <a:p>
            <a:pPr algn="just"/>
            <a:endParaRPr lang="en-US" sz="1000" dirty="0" smtClean="0"/>
          </a:p>
          <a:p>
            <a:pPr algn="just"/>
            <a:r>
              <a:rPr lang="en-US" dirty="0" err="1" smtClean="0"/>
              <a:t>Nếu</a:t>
            </a:r>
            <a:r>
              <a:rPr lang="en-US" dirty="0" smtClean="0"/>
              <a:t> </a:t>
            </a:r>
            <a:r>
              <a:rPr lang="en-US" dirty="0" err="1"/>
              <a:t>sử</a:t>
            </a:r>
            <a:r>
              <a:rPr lang="en-US" dirty="0"/>
              <a:t> </a:t>
            </a:r>
            <a:r>
              <a:rPr lang="en-US" dirty="0" err="1"/>
              <a:t>dụng</a:t>
            </a:r>
            <a:r>
              <a:rPr lang="en-US" dirty="0"/>
              <a:t> </a:t>
            </a:r>
            <a:r>
              <a:rPr lang="en-US" dirty="0" err="1"/>
              <a:t>đồ</a:t>
            </a:r>
            <a:r>
              <a:rPr lang="en-US" dirty="0"/>
              <a:t> </a:t>
            </a:r>
            <a:r>
              <a:rPr lang="en-US" dirty="0" err="1"/>
              <a:t>dùng</a:t>
            </a:r>
            <a:r>
              <a:rPr lang="en-US" dirty="0"/>
              <a:t> </a:t>
            </a:r>
            <a:r>
              <a:rPr lang="en-US" dirty="0" err="1"/>
              <a:t>trực</a:t>
            </a:r>
            <a:r>
              <a:rPr lang="en-US" dirty="0"/>
              <a:t> </a:t>
            </a:r>
            <a:r>
              <a:rPr lang="en-US" dirty="0" err="1"/>
              <a:t>quan</a:t>
            </a:r>
            <a:r>
              <a:rPr lang="en-US" dirty="0"/>
              <a:t> </a:t>
            </a:r>
            <a:r>
              <a:rPr lang="en-US" dirty="0" err="1"/>
              <a:t>không</a:t>
            </a:r>
            <a:r>
              <a:rPr lang="en-US" dirty="0"/>
              <a:t> </a:t>
            </a:r>
            <a:r>
              <a:rPr lang="en-US" dirty="0" err="1"/>
              <a:t>hợp</a:t>
            </a:r>
            <a:r>
              <a:rPr lang="en-US" dirty="0"/>
              <a:t> </a:t>
            </a:r>
            <a:r>
              <a:rPr lang="en-US" dirty="0" err="1"/>
              <a:t>lý</a:t>
            </a:r>
            <a:r>
              <a:rPr lang="en-US" dirty="0"/>
              <a:t> </a:t>
            </a:r>
            <a:r>
              <a:rPr lang="en-US" dirty="0" err="1"/>
              <a:t>sẽ</a:t>
            </a:r>
            <a:r>
              <a:rPr lang="en-US" dirty="0"/>
              <a:t> </a:t>
            </a:r>
            <a:r>
              <a:rPr lang="en-US" dirty="0" err="1"/>
              <a:t>làm</a:t>
            </a:r>
            <a:r>
              <a:rPr lang="en-US" dirty="0"/>
              <a:t> </a:t>
            </a:r>
            <a:r>
              <a:rPr lang="en-US" dirty="0" err="1"/>
              <a:t>phân</a:t>
            </a:r>
            <a:r>
              <a:rPr lang="en-US" dirty="0"/>
              <a:t> </a:t>
            </a:r>
            <a:r>
              <a:rPr lang="en-US" dirty="0" err="1"/>
              <a:t>tán</a:t>
            </a:r>
            <a:r>
              <a:rPr lang="en-US" dirty="0"/>
              <a:t> </a:t>
            </a:r>
            <a:r>
              <a:rPr lang="en-US" dirty="0" err="1"/>
              <a:t>chú</a:t>
            </a:r>
            <a:r>
              <a:rPr lang="en-US" dirty="0"/>
              <a:t> ý </a:t>
            </a:r>
            <a:r>
              <a:rPr lang="en-US" dirty="0" err="1"/>
              <a:t>của</a:t>
            </a:r>
            <a:r>
              <a:rPr lang="en-US" dirty="0"/>
              <a:t> </a:t>
            </a:r>
            <a:r>
              <a:rPr lang="en-US" dirty="0" err="1"/>
              <a:t>sinh</a:t>
            </a:r>
            <a:r>
              <a:rPr lang="en-US" dirty="0"/>
              <a:t> </a:t>
            </a:r>
            <a:r>
              <a:rPr lang="en-US" dirty="0" err="1"/>
              <a:t>viên</a:t>
            </a:r>
            <a:r>
              <a:rPr lang="en-US" dirty="0"/>
              <a:t>, </a:t>
            </a:r>
            <a:r>
              <a:rPr lang="en-US" dirty="0" err="1"/>
              <a:t>dẫn</a:t>
            </a:r>
            <a:r>
              <a:rPr lang="en-US" dirty="0"/>
              <a:t> </a:t>
            </a:r>
            <a:r>
              <a:rPr lang="en-US" dirty="0" err="1"/>
              <a:t>đến</a:t>
            </a:r>
            <a:r>
              <a:rPr lang="en-US" dirty="0"/>
              <a:t> </a:t>
            </a:r>
            <a:r>
              <a:rPr lang="en-US" dirty="0" err="1"/>
              <a:t>sinh</a:t>
            </a:r>
            <a:r>
              <a:rPr lang="en-US" dirty="0"/>
              <a:t> </a:t>
            </a:r>
            <a:r>
              <a:rPr lang="en-US" dirty="0" err="1"/>
              <a:t>viên</a:t>
            </a:r>
            <a:r>
              <a:rPr lang="en-US" dirty="0"/>
              <a:t> </a:t>
            </a:r>
            <a:r>
              <a:rPr lang="en-US" dirty="0" err="1"/>
              <a:t>không</a:t>
            </a:r>
            <a:r>
              <a:rPr lang="en-US" dirty="0"/>
              <a:t> </a:t>
            </a:r>
            <a:r>
              <a:rPr lang="en-US" dirty="0" err="1"/>
              <a:t>lĩnh</a:t>
            </a:r>
            <a:r>
              <a:rPr lang="en-US" dirty="0"/>
              <a:t> </a:t>
            </a:r>
            <a:r>
              <a:rPr lang="en-US" dirty="0" err="1"/>
              <a:t>hội</a:t>
            </a:r>
            <a:r>
              <a:rPr lang="en-US" dirty="0"/>
              <a:t> </a:t>
            </a:r>
            <a:r>
              <a:rPr lang="en-US" dirty="0" err="1"/>
              <a:t>được</a:t>
            </a:r>
            <a:r>
              <a:rPr lang="en-US" dirty="0"/>
              <a:t> </a:t>
            </a:r>
            <a:r>
              <a:rPr lang="en-US" dirty="0" err="1"/>
              <a:t>những</a:t>
            </a:r>
            <a:r>
              <a:rPr lang="en-US" dirty="0"/>
              <a:t> </a:t>
            </a:r>
            <a:r>
              <a:rPr lang="en-US" dirty="0" err="1"/>
              <a:t>nội</a:t>
            </a:r>
            <a:r>
              <a:rPr lang="en-US" dirty="0"/>
              <a:t> dung </a:t>
            </a:r>
            <a:r>
              <a:rPr lang="en-US" dirty="0" err="1"/>
              <a:t>chính</a:t>
            </a:r>
            <a:r>
              <a:rPr lang="en-US" dirty="0"/>
              <a:t> </a:t>
            </a:r>
            <a:r>
              <a:rPr lang="en-US" dirty="0" err="1"/>
              <a:t>của</a:t>
            </a:r>
            <a:r>
              <a:rPr lang="en-US" dirty="0"/>
              <a:t> </a:t>
            </a:r>
            <a:r>
              <a:rPr lang="en-US" dirty="0" err="1"/>
              <a:t>bài</a:t>
            </a:r>
            <a:r>
              <a:rPr lang="en-US" dirty="0"/>
              <a:t> </a:t>
            </a:r>
            <a:r>
              <a:rPr lang="en-US" dirty="0" err="1"/>
              <a:t>học</a:t>
            </a:r>
            <a:r>
              <a:rPr lang="en-US" dirty="0"/>
              <a:t>. </a:t>
            </a:r>
            <a:endParaRPr lang="en-US" dirty="0" smtClean="0"/>
          </a:p>
          <a:p>
            <a:pPr algn="just"/>
            <a:endParaRPr lang="en-US" sz="600" dirty="0" smtClean="0"/>
          </a:p>
          <a:p>
            <a:pPr algn="just"/>
            <a:r>
              <a:rPr lang="en-US" dirty="0" err="1" smtClean="0"/>
              <a:t>Khi</a:t>
            </a:r>
            <a:r>
              <a:rPr lang="en-US" dirty="0" smtClean="0"/>
              <a:t> </a:t>
            </a:r>
            <a:r>
              <a:rPr lang="en-US" dirty="0" err="1"/>
              <a:t>sử</a:t>
            </a:r>
            <a:r>
              <a:rPr lang="en-US" dirty="0"/>
              <a:t> </a:t>
            </a:r>
            <a:r>
              <a:rPr lang="en-US" dirty="0" err="1"/>
              <a:t>dụng</a:t>
            </a:r>
            <a:r>
              <a:rPr lang="en-US" dirty="0"/>
              <a:t> </a:t>
            </a:r>
            <a:r>
              <a:rPr lang="en-US" dirty="0" err="1"/>
              <a:t>đồ</a:t>
            </a:r>
            <a:r>
              <a:rPr lang="en-US" dirty="0"/>
              <a:t> </a:t>
            </a:r>
            <a:r>
              <a:rPr lang="en-US" dirty="0" err="1"/>
              <a:t>dùng</a:t>
            </a:r>
            <a:r>
              <a:rPr lang="en-US" dirty="0"/>
              <a:t> </a:t>
            </a:r>
            <a:r>
              <a:rPr lang="en-US" dirty="0" err="1"/>
              <a:t>trực</a:t>
            </a:r>
            <a:r>
              <a:rPr lang="en-US" dirty="0"/>
              <a:t> </a:t>
            </a:r>
            <a:r>
              <a:rPr lang="en-US" dirty="0" err="1" smtClean="0"/>
              <a:t>quan</a:t>
            </a:r>
            <a:r>
              <a:rPr lang="en-US" dirty="0" smtClean="0"/>
              <a:t>, </a:t>
            </a:r>
            <a:r>
              <a:rPr lang="en-US" dirty="0" err="1" smtClean="0"/>
              <a:t>nếu</a:t>
            </a:r>
            <a:r>
              <a:rPr lang="en-US" dirty="0" smtClean="0"/>
              <a:t> </a:t>
            </a:r>
            <a:r>
              <a:rPr lang="en-US" dirty="0" err="1"/>
              <a:t>giảng</a:t>
            </a:r>
            <a:r>
              <a:rPr lang="en-US" dirty="0"/>
              <a:t> </a:t>
            </a:r>
            <a:r>
              <a:rPr lang="en-US" dirty="0" err="1"/>
              <a:t>viên</a:t>
            </a:r>
            <a:r>
              <a:rPr lang="en-US" dirty="0"/>
              <a:t> </a:t>
            </a:r>
            <a:r>
              <a:rPr lang="en-US" dirty="0" err="1"/>
              <a:t>không</a:t>
            </a:r>
            <a:r>
              <a:rPr lang="en-US" dirty="0"/>
              <a:t> </a:t>
            </a:r>
            <a:r>
              <a:rPr lang="en-US" dirty="0" err="1"/>
              <a:t>định</a:t>
            </a:r>
            <a:r>
              <a:rPr lang="en-US" dirty="0"/>
              <a:t> </a:t>
            </a:r>
            <a:r>
              <a:rPr lang="en-US" dirty="0" err="1"/>
              <a:t>hướng</a:t>
            </a:r>
            <a:r>
              <a:rPr lang="en-US" dirty="0"/>
              <a:t> </a:t>
            </a:r>
            <a:r>
              <a:rPr lang="en-US" dirty="0" err="1"/>
              <a:t>cho</a:t>
            </a:r>
            <a:r>
              <a:rPr lang="en-US" dirty="0"/>
              <a:t> </a:t>
            </a:r>
            <a:r>
              <a:rPr lang="en-US" dirty="0" err="1"/>
              <a:t>sinh</a:t>
            </a:r>
            <a:r>
              <a:rPr lang="en-US" dirty="0"/>
              <a:t> </a:t>
            </a:r>
            <a:r>
              <a:rPr lang="en-US" dirty="0" err="1"/>
              <a:t>viên</a:t>
            </a:r>
            <a:r>
              <a:rPr lang="en-US" dirty="0"/>
              <a:t> </a:t>
            </a:r>
            <a:r>
              <a:rPr lang="en-US" dirty="0" err="1"/>
              <a:t>quan</a:t>
            </a:r>
            <a:r>
              <a:rPr lang="en-US" dirty="0"/>
              <a:t> </a:t>
            </a:r>
            <a:r>
              <a:rPr lang="en-US" dirty="0" err="1"/>
              <a:t>sát</a:t>
            </a:r>
            <a:r>
              <a:rPr lang="en-US" dirty="0"/>
              <a:t> </a:t>
            </a:r>
            <a:r>
              <a:rPr lang="en-US" dirty="0" err="1"/>
              <a:t>sẽ</a:t>
            </a:r>
            <a:r>
              <a:rPr lang="en-US" dirty="0"/>
              <a:t> </a:t>
            </a:r>
            <a:r>
              <a:rPr lang="en-US" dirty="0" err="1"/>
              <a:t>dễ</a:t>
            </a:r>
            <a:r>
              <a:rPr lang="en-US" dirty="0"/>
              <a:t> </a:t>
            </a:r>
            <a:r>
              <a:rPr lang="en-US" dirty="0" err="1"/>
              <a:t>dẫn</a:t>
            </a:r>
            <a:r>
              <a:rPr lang="en-US" dirty="0"/>
              <a:t> </a:t>
            </a:r>
            <a:r>
              <a:rPr lang="en-US" dirty="0" err="1"/>
              <a:t>đến</a:t>
            </a:r>
            <a:r>
              <a:rPr lang="en-US" dirty="0"/>
              <a:t> </a:t>
            </a:r>
            <a:r>
              <a:rPr lang="en-US" dirty="0" err="1"/>
              <a:t>tình</a:t>
            </a:r>
            <a:r>
              <a:rPr lang="en-US" dirty="0"/>
              <a:t> </a:t>
            </a:r>
            <a:r>
              <a:rPr lang="en-US" dirty="0" err="1"/>
              <a:t>trạng</a:t>
            </a:r>
            <a:r>
              <a:rPr lang="en-US" dirty="0"/>
              <a:t> </a:t>
            </a:r>
            <a:r>
              <a:rPr lang="en-US" dirty="0" err="1"/>
              <a:t>sinh</a:t>
            </a:r>
            <a:r>
              <a:rPr lang="en-US" dirty="0"/>
              <a:t> </a:t>
            </a:r>
            <a:r>
              <a:rPr lang="en-US" dirty="0" err="1"/>
              <a:t>viên</a:t>
            </a:r>
            <a:r>
              <a:rPr lang="en-US" dirty="0"/>
              <a:t> </a:t>
            </a:r>
            <a:r>
              <a:rPr lang="en-US" dirty="0" err="1"/>
              <a:t>sa</a:t>
            </a:r>
            <a:r>
              <a:rPr lang="en-US" dirty="0"/>
              <a:t> </a:t>
            </a:r>
            <a:r>
              <a:rPr lang="en-US" dirty="0" err="1"/>
              <a:t>đà</a:t>
            </a:r>
            <a:r>
              <a:rPr lang="en-US" dirty="0"/>
              <a:t> </a:t>
            </a:r>
            <a:r>
              <a:rPr lang="en-US" dirty="0" err="1"/>
              <a:t>vào</a:t>
            </a:r>
            <a:r>
              <a:rPr lang="en-US" dirty="0"/>
              <a:t> </a:t>
            </a:r>
            <a:r>
              <a:rPr lang="en-US" dirty="0" err="1"/>
              <a:t>những</a:t>
            </a:r>
            <a:r>
              <a:rPr lang="en-US" dirty="0"/>
              <a:t> chi </a:t>
            </a:r>
            <a:r>
              <a:rPr lang="en-US" dirty="0" err="1"/>
              <a:t>tiết</a:t>
            </a:r>
            <a:r>
              <a:rPr lang="en-US" dirty="0"/>
              <a:t> </a:t>
            </a:r>
            <a:r>
              <a:rPr lang="en-US" dirty="0" err="1"/>
              <a:t>nhỏ</a:t>
            </a:r>
            <a:r>
              <a:rPr lang="en-US" dirty="0"/>
              <a:t> </a:t>
            </a:r>
            <a:r>
              <a:rPr lang="en-US" dirty="0" err="1"/>
              <a:t>lẻ</a:t>
            </a:r>
            <a:r>
              <a:rPr lang="en-US" dirty="0"/>
              <a:t>, </a:t>
            </a:r>
            <a:r>
              <a:rPr lang="en-US" dirty="0" err="1"/>
              <a:t>không</a:t>
            </a:r>
            <a:r>
              <a:rPr lang="en-US" dirty="0"/>
              <a:t> </a:t>
            </a:r>
            <a:r>
              <a:rPr lang="en-US" dirty="0" err="1"/>
              <a:t>quan</a:t>
            </a:r>
            <a:r>
              <a:rPr lang="en-US" dirty="0"/>
              <a:t> </a:t>
            </a:r>
            <a:r>
              <a:rPr lang="en-US" dirty="0" err="1"/>
              <a:t>trọng</a:t>
            </a:r>
            <a:r>
              <a:rPr lang="en-US" dirty="0"/>
              <a:t>.</a:t>
            </a:r>
          </a:p>
          <a:p>
            <a:pPr algn="just"/>
            <a:endParaRPr lang="en-US" dirty="0"/>
          </a:p>
        </p:txBody>
      </p:sp>
      <p:sp>
        <p:nvSpPr>
          <p:cNvPr id="4" name="Title 1"/>
          <p:cNvSpPr>
            <a:spLocks noGrp="1"/>
          </p:cNvSpPr>
          <p:nvPr>
            <p:ph type="title"/>
          </p:nvPr>
        </p:nvSpPr>
        <p:spPr>
          <a:xfrm>
            <a:off x="2777671" y="481241"/>
            <a:ext cx="6636657" cy="926646"/>
          </a:xfrm>
          <a:solidFill>
            <a:srgbClr val="FFFF00"/>
          </a:solidFill>
          <a:ln w="38100">
            <a:solidFill>
              <a:srgbClr val="0066FF"/>
            </a:solidFill>
            <a:prstDash val="sysDot"/>
          </a:ln>
        </p:spPr>
        <p:txBody>
          <a:bodyPr>
            <a:normAutofit fontScale="90000"/>
          </a:bodyPr>
          <a:lstStyle/>
          <a:p>
            <a:pPr algn="ctr"/>
            <a:r>
              <a:rPr lang="en-US" b="1" i="1" dirty="0" smtClean="0"/>
              <a:t/>
            </a:r>
            <a:br>
              <a:rPr lang="en-US" b="1" i="1" dirty="0" smtClean="0"/>
            </a:br>
            <a:r>
              <a:rPr lang="en-US" b="1" i="1" dirty="0" err="1" smtClean="0"/>
              <a:t>Nhược</a:t>
            </a:r>
            <a:r>
              <a:rPr lang="en-US" b="1" i="1" dirty="0" smtClean="0"/>
              <a:t> </a:t>
            </a:r>
            <a:r>
              <a:rPr lang="en-US" b="1" i="1" dirty="0" err="1" smtClean="0"/>
              <a:t>điểm</a:t>
            </a:r>
            <a:r>
              <a:rPr lang="en-US" b="1" i="1" dirty="0" smtClean="0"/>
              <a:t> </a:t>
            </a:r>
            <a:r>
              <a:rPr lang="en-US" b="1" i="1" dirty="0" err="1" smtClean="0"/>
              <a:t>của</a:t>
            </a:r>
            <a:r>
              <a:rPr lang="en-US" b="1" i="1" dirty="0" smtClean="0"/>
              <a:t> </a:t>
            </a:r>
            <a:r>
              <a:rPr lang="en-US" b="1" i="1" dirty="0" err="1"/>
              <a:t>phương</a:t>
            </a:r>
            <a:r>
              <a:rPr lang="en-US" b="1" i="1" dirty="0"/>
              <a:t> </a:t>
            </a:r>
            <a:r>
              <a:rPr lang="en-US" b="1" i="1" dirty="0" err="1"/>
              <a:t>pháp</a:t>
            </a:r>
            <a:r>
              <a:rPr lang="en-US" b="1" i="1" dirty="0"/>
              <a:t> </a:t>
            </a:r>
            <a:r>
              <a:rPr lang="en-US" b="1" dirty="0"/>
              <a:t/>
            </a:r>
            <a:br>
              <a:rPr lang="en-US" b="1" dirty="0"/>
            </a:br>
            <a:endParaRPr lang="en-US" b="1" dirty="0"/>
          </a:p>
        </p:txBody>
      </p:sp>
    </p:spTree>
    <p:extLst>
      <p:ext uri="{BB962C8B-B14F-4D97-AF65-F5344CB8AC3E}">
        <p14:creationId xmlns:p14="http://schemas.microsoft.com/office/powerpoint/2010/main" val="26195056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001" y="137205"/>
            <a:ext cx="5460999" cy="893309"/>
          </a:xfrm>
          <a:solidFill>
            <a:srgbClr val="FFFF00"/>
          </a:solidFill>
        </p:spPr>
        <p:txBody>
          <a:bodyPr>
            <a:normAutofit/>
          </a:bodyPr>
          <a:lstStyle/>
          <a:p>
            <a:pPr lvl="1" algn="l" rtl="0">
              <a:lnSpc>
                <a:spcPct val="90000"/>
              </a:lnSpc>
              <a:spcBef>
                <a:spcPct val="0"/>
              </a:spcBef>
            </a:pPr>
            <a:r>
              <a:rPr lang="en-US" sz="2800" b="1" dirty="0" err="1">
                <a:solidFill>
                  <a:srgbClr val="FF0000"/>
                </a:solidFill>
              </a:rPr>
              <a:t>Hoạt</a:t>
            </a:r>
            <a:r>
              <a:rPr lang="en-US" sz="2800" b="1" dirty="0">
                <a:solidFill>
                  <a:srgbClr val="FF0000"/>
                </a:solidFill>
              </a:rPr>
              <a:t> </a:t>
            </a:r>
            <a:r>
              <a:rPr lang="en-US" sz="2800" b="1" dirty="0" err="1">
                <a:solidFill>
                  <a:srgbClr val="FF0000"/>
                </a:solidFill>
              </a:rPr>
              <a:t>động</a:t>
            </a:r>
            <a:r>
              <a:rPr lang="en-US" sz="2800" b="1" dirty="0">
                <a:solidFill>
                  <a:srgbClr val="FF0000"/>
                </a:solidFill>
              </a:rPr>
              <a:t> </a:t>
            </a:r>
            <a:r>
              <a:rPr lang="en-US" sz="2800" b="1" dirty="0" err="1">
                <a:solidFill>
                  <a:srgbClr val="FF0000"/>
                </a:solidFill>
              </a:rPr>
              <a:t>học</a:t>
            </a:r>
            <a:r>
              <a:rPr lang="en-US" sz="2800" b="1" dirty="0">
                <a:solidFill>
                  <a:srgbClr val="FF0000"/>
                </a:solidFill>
              </a:rPr>
              <a:t> </a:t>
            </a:r>
            <a:r>
              <a:rPr lang="en-US" sz="2800" b="1" dirty="0" err="1">
                <a:solidFill>
                  <a:srgbClr val="FF0000"/>
                </a:solidFill>
              </a:rPr>
              <a:t>tập</a:t>
            </a:r>
            <a:r>
              <a:rPr lang="en-US" sz="2800" b="1" dirty="0">
                <a:solidFill>
                  <a:srgbClr val="FF0000"/>
                </a:solidFill>
              </a:rPr>
              <a:t> </a:t>
            </a:r>
            <a:r>
              <a:rPr lang="en-US" sz="2800" b="1" dirty="0" err="1">
                <a:solidFill>
                  <a:srgbClr val="FF0000"/>
                </a:solidFill>
              </a:rPr>
              <a:t>trải</a:t>
            </a:r>
            <a:r>
              <a:rPr lang="en-US" sz="2800" b="1" dirty="0">
                <a:solidFill>
                  <a:srgbClr val="FF0000"/>
                </a:solidFill>
              </a:rPr>
              <a:t> </a:t>
            </a:r>
            <a:r>
              <a:rPr lang="en-US" sz="2800" b="1" dirty="0" err="1" smtClean="0">
                <a:solidFill>
                  <a:srgbClr val="FF0000"/>
                </a:solidFill>
              </a:rPr>
              <a:t>nghiệm</a:t>
            </a:r>
            <a:endParaRPr lang="en-US" sz="2800" dirty="0">
              <a:solidFill>
                <a:srgbClr val="FF0000"/>
              </a:solidFill>
            </a:endParaRPr>
          </a:p>
        </p:txBody>
      </p:sp>
      <p:sp>
        <p:nvSpPr>
          <p:cNvPr id="3" name="Content Placeholder 2"/>
          <p:cNvSpPr>
            <a:spLocks noGrp="1"/>
          </p:cNvSpPr>
          <p:nvPr>
            <p:ph idx="1"/>
          </p:nvPr>
        </p:nvSpPr>
        <p:spPr>
          <a:xfrm>
            <a:off x="333831" y="5105854"/>
            <a:ext cx="11582399" cy="1599746"/>
          </a:xfrm>
        </p:spPr>
        <p:txBody>
          <a:bodyPr>
            <a:normAutofit lnSpcReduction="10000"/>
          </a:bodyPr>
          <a:lstStyle/>
          <a:p>
            <a:pPr marL="0" indent="0" algn="just">
              <a:buNone/>
            </a:pPr>
            <a:r>
              <a:rPr lang="en-US" dirty="0" smtClean="0">
                <a:solidFill>
                  <a:srgbClr val="0066FF"/>
                </a:solidFill>
              </a:rPr>
              <a:t>	</a:t>
            </a:r>
            <a:r>
              <a:rPr lang="en-US" dirty="0" err="1" smtClean="0">
                <a:solidFill>
                  <a:srgbClr val="0066FF"/>
                </a:solidFill>
              </a:rPr>
              <a:t>Là</a:t>
            </a:r>
            <a:r>
              <a:rPr lang="en-US" dirty="0" smtClean="0">
                <a:solidFill>
                  <a:srgbClr val="0066FF"/>
                </a:solidFill>
              </a:rPr>
              <a:t> </a:t>
            </a:r>
            <a:r>
              <a:rPr lang="en-US" dirty="0" err="1" smtClean="0">
                <a:solidFill>
                  <a:srgbClr val="0066FF"/>
                </a:solidFill>
              </a:rPr>
              <a:t>hoạt</a:t>
            </a:r>
            <a:r>
              <a:rPr lang="en-US" dirty="0" smtClean="0">
                <a:solidFill>
                  <a:srgbClr val="0066FF"/>
                </a:solidFill>
              </a:rPr>
              <a:t> </a:t>
            </a:r>
            <a:r>
              <a:rPr lang="en-US" dirty="0" err="1">
                <a:solidFill>
                  <a:srgbClr val="0066FF"/>
                </a:solidFill>
              </a:rPr>
              <a:t>động</a:t>
            </a:r>
            <a:r>
              <a:rPr lang="en-US" dirty="0">
                <a:solidFill>
                  <a:srgbClr val="0066FF"/>
                </a:solidFill>
              </a:rPr>
              <a:t> </a:t>
            </a:r>
            <a:r>
              <a:rPr lang="en-US" dirty="0" err="1">
                <a:solidFill>
                  <a:srgbClr val="0066FF"/>
                </a:solidFill>
              </a:rPr>
              <a:t>giáo</a:t>
            </a:r>
            <a:r>
              <a:rPr lang="en-US" dirty="0">
                <a:solidFill>
                  <a:srgbClr val="0066FF"/>
                </a:solidFill>
              </a:rPr>
              <a:t> </a:t>
            </a:r>
            <a:r>
              <a:rPr lang="en-US" dirty="0" err="1">
                <a:solidFill>
                  <a:srgbClr val="0066FF"/>
                </a:solidFill>
              </a:rPr>
              <a:t>dục</a:t>
            </a:r>
            <a:r>
              <a:rPr lang="en-US" dirty="0">
                <a:solidFill>
                  <a:srgbClr val="0066FF"/>
                </a:solidFill>
              </a:rPr>
              <a:t> </a:t>
            </a:r>
            <a:r>
              <a:rPr lang="en-US" dirty="0" err="1">
                <a:solidFill>
                  <a:srgbClr val="0066FF"/>
                </a:solidFill>
              </a:rPr>
              <a:t>mà</a:t>
            </a:r>
            <a:r>
              <a:rPr lang="en-US" dirty="0">
                <a:solidFill>
                  <a:srgbClr val="0066FF"/>
                </a:solidFill>
              </a:rPr>
              <a:t> </a:t>
            </a:r>
            <a:r>
              <a:rPr lang="en-US" dirty="0" err="1">
                <a:solidFill>
                  <a:srgbClr val="0066FF"/>
                </a:solidFill>
              </a:rPr>
              <a:t>học</a:t>
            </a:r>
            <a:r>
              <a:rPr lang="en-US" dirty="0">
                <a:solidFill>
                  <a:srgbClr val="0066FF"/>
                </a:solidFill>
              </a:rPr>
              <a:t> </a:t>
            </a:r>
            <a:r>
              <a:rPr lang="en-US" dirty="0" err="1" smtClean="0">
                <a:solidFill>
                  <a:srgbClr val="0066FF"/>
                </a:solidFill>
              </a:rPr>
              <a:t>sinh</a:t>
            </a:r>
            <a:r>
              <a:rPr lang="en-US" dirty="0" smtClean="0">
                <a:solidFill>
                  <a:srgbClr val="0066FF"/>
                </a:solidFill>
              </a:rPr>
              <a:t> </a:t>
            </a:r>
            <a:r>
              <a:rPr lang="en-US" dirty="0" err="1">
                <a:solidFill>
                  <a:srgbClr val="0066FF"/>
                </a:solidFill>
              </a:rPr>
              <a:t>được</a:t>
            </a:r>
            <a:r>
              <a:rPr lang="en-US" dirty="0">
                <a:solidFill>
                  <a:srgbClr val="0066FF"/>
                </a:solidFill>
              </a:rPr>
              <a:t> </a:t>
            </a:r>
            <a:r>
              <a:rPr lang="en-US" dirty="0" err="1">
                <a:solidFill>
                  <a:srgbClr val="0066FF"/>
                </a:solidFill>
              </a:rPr>
              <a:t>trực</a:t>
            </a:r>
            <a:r>
              <a:rPr lang="en-US" dirty="0">
                <a:solidFill>
                  <a:srgbClr val="0066FF"/>
                </a:solidFill>
              </a:rPr>
              <a:t> </a:t>
            </a:r>
            <a:r>
              <a:rPr lang="en-US" dirty="0" err="1">
                <a:solidFill>
                  <a:srgbClr val="0066FF"/>
                </a:solidFill>
              </a:rPr>
              <a:t>tiếp</a:t>
            </a:r>
            <a:r>
              <a:rPr lang="en-US" dirty="0">
                <a:solidFill>
                  <a:srgbClr val="0066FF"/>
                </a:solidFill>
              </a:rPr>
              <a:t> </a:t>
            </a:r>
            <a:r>
              <a:rPr lang="en-US" dirty="0" err="1">
                <a:solidFill>
                  <a:srgbClr val="0066FF"/>
                </a:solidFill>
              </a:rPr>
              <a:t>hoạt</a:t>
            </a:r>
            <a:r>
              <a:rPr lang="en-US" dirty="0">
                <a:solidFill>
                  <a:srgbClr val="0066FF"/>
                </a:solidFill>
              </a:rPr>
              <a:t> </a:t>
            </a:r>
            <a:r>
              <a:rPr lang="en-US" dirty="0" err="1">
                <a:solidFill>
                  <a:srgbClr val="0066FF"/>
                </a:solidFill>
              </a:rPr>
              <a:t>động</a:t>
            </a:r>
            <a:r>
              <a:rPr lang="en-US" dirty="0">
                <a:solidFill>
                  <a:srgbClr val="0066FF"/>
                </a:solidFill>
              </a:rPr>
              <a:t> </a:t>
            </a:r>
            <a:r>
              <a:rPr lang="en-US" dirty="0" err="1">
                <a:solidFill>
                  <a:srgbClr val="0066FF"/>
                </a:solidFill>
              </a:rPr>
              <a:t>thực</a:t>
            </a:r>
            <a:r>
              <a:rPr lang="en-US" dirty="0">
                <a:solidFill>
                  <a:srgbClr val="0066FF"/>
                </a:solidFill>
              </a:rPr>
              <a:t> </a:t>
            </a:r>
            <a:r>
              <a:rPr lang="en-US" dirty="0" err="1">
                <a:solidFill>
                  <a:srgbClr val="0066FF"/>
                </a:solidFill>
              </a:rPr>
              <a:t>tiễn</a:t>
            </a:r>
            <a:r>
              <a:rPr lang="en-US" dirty="0">
                <a:solidFill>
                  <a:srgbClr val="0066FF"/>
                </a:solidFill>
              </a:rPr>
              <a:t> </a:t>
            </a:r>
            <a:r>
              <a:rPr lang="en-US" dirty="0" err="1">
                <a:solidFill>
                  <a:srgbClr val="0066FF"/>
                </a:solidFill>
              </a:rPr>
              <a:t>trong</a:t>
            </a:r>
            <a:r>
              <a:rPr lang="en-US" dirty="0">
                <a:solidFill>
                  <a:srgbClr val="0066FF"/>
                </a:solidFill>
              </a:rPr>
              <a:t> </a:t>
            </a:r>
            <a:r>
              <a:rPr lang="en-US" dirty="0" err="1">
                <a:solidFill>
                  <a:srgbClr val="0066FF"/>
                </a:solidFill>
              </a:rPr>
              <a:t>nhà</a:t>
            </a:r>
            <a:r>
              <a:rPr lang="en-US" dirty="0">
                <a:solidFill>
                  <a:srgbClr val="0066FF"/>
                </a:solidFill>
              </a:rPr>
              <a:t> </a:t>
            </a:r>
            <a:r>
              <a:rPr lang="en-US" dirty="0" err="1">
                <a:solidFill>
                  <a:srgbClr val="0066FF"/>
                </a:solidFill>
              </a:rPr>
              <a:t>trường</a:t>
            </a:r>
            <a:r>
              <a:rPr lang="en-US" dirty="0">
                <a:solidFill>
                  <a:srgbClr val="0066FF"/>
                </a:solidFill>
              </a:rPr>
              <a:t> </a:t>
            </a:r>
            <a:r>
              <a:rPr lang="en-US" dirty="0" err="1">
                <a:solidFill>
                  <a:srgbClr val="0066FF"/>
                </a:solidFill>
              </a:rPr>
              <a:t>hoặc</a:t>
            </a:r>
            <a:r>
              <a:rPr lang="en-US" dirty="0">
                <a:solidFill>
                  <a:srgbClr val="0066FF"/>
                </a:solidFill>
              </a:rPr>
              <a:t> </a:t>
            </a:r>
            <a:r>
              <a:rPr lang="en-US" dirty="0" err="1">
                <a:solidFill>
                  <a:srgbClr val="0066FF"/>
                </a:solidFill>
              </a:rPr>
              <a:t>xã</a:t>
            </a:r>
            <a:r>
              <a:rPr lang="en-US" dirty="0">
                <a:solidFill>
                  <a:srgbClr val="0066FF"/>
                </a:solidFill>
              </a:rPr>
              <a:t> </a:t>
            </a:r>
            <a:r>
              <a:rPr lang="en-US" dirty="0" err="1">
                <a:solidFill>
                  <a:srgbClr val="0066FF"/>
                </a:solidFill>
              </a:rPr>
              <a:t>hội</a:t>
            </a:r>
            <a:r>
              <a:rPr lang="en-US" dirty="0">
                <a:solidFill>
                  <a:srgbClr val="0066FF"/>
                </a:solidFill>
              </a:rPr>
              <a:t> </a:t>
            </a:r>
            <a:r>
              <a:rPr lang="en-US" dirty="0" err="1">
                <a:solidFill>
                  <a:srgbClr val="0066FF"/>
                </a:solidFill>
              </a:rPr>
              <a:t>dưới</a:t>
            </a:r>
            <a:r>
              <a:rPr lang="en-US" dirty="0">
                <a:solidFill>
                  <a:srgbClr val="0066FF"/>
                </a:solidFill>
              </a:rPr>
              <a:t> </a:t>
            </a:r>
            <a:r>
              <a:rPr lang="en-US" dirty="0" err="1">
                <a:solidFill>
                  <a:srgbClr val="0066FF"/>
                </a:solidFill>
              </a:rPr>
              <a:t>sự</a:t>
            </a:r>
            <a:r>
              <a:rPr lang="en-US" dirty="0">
                <a:solidFill>
                  <a:srgbClr val="0066FF"/>
                </a:solidFill>
              </a:rPr>
              <a:t> </a:t>
            </a:r>
            <a:r>
              <a:rPr lang="en-US" dirty="0" err="1">
                <a:solidFill>
                  <a:srgbClr val="0066FF"/>
                </a:solidFill>
              </a:rPr>
              <a:t>hướng</a:t>
            </a:r>
            <a:r>
              <a:rPr lang="en-US" dirty="0">
                <a:solidFill>
                  <a:srgbClr val="0066FF"/>
                </a:solidFill>
              </a:rPr>
              <a:t> </a:t>
            </a:r>
            <a:r>
              <a:rPr lang="en-US" dirty="0" err="1">
                <a:solidFill>
                  <a:srgbClr val="0066FF"/>
                </a:solidFill>
              </a:rPr>
              <a:t>dẫn</a:t>
            </a:r>
            <a:r>
              <a:rPr lang="en-US" dirty="0">
                <a:solidFill>
                  <a:srgbClr val="0066FF"/>
                </a:solidFill>
              </a:rPr>
              <a:t> </a:t>
            </a:r>
            <a:r>
              <a:rPr lang="en-US" dirty="0" err="1">
                <a:solidFill>
                  <a:srgbClr val="0066FF"/>
                </a:solidFill>
              </a:rPr>
              <a:t>và</a:t>
            </a:r>
            <a:r>
              <a:rPr lang="en-US" dirty="0">
                <a:solidFill>
                  <a:srgbClr val="0066FF"/>
                </a:solidFill>
              </a:rPr>
              <a:t> </a:t>
            </a:r>
            <a:r>
              <a:rPr lang="en-US" dirty="0" err="1">
                <a:solidFill>
                  <a:srgbClr val="0066FF"/>
                </a:solidFill>
              </a:rPr>
              <a:t>tổ</a:t>
            </a:r>
            <a:r>
              <a:rPr lang="en-US" dirty="0">
                <a:solidFill>
                  <a:srgbClr val="0066FF"/>
                </a:solidFill>
              </a:rPr>
              <a:t> </a:t>
            </a:r>
            <a:r>
              <a:rPr lang="en-US" dirty="0" err="1">
                <a:solidFill>
                  <a:srgbClr val="0066FF"/>
                </a:solidFill>
              </a:rPr>
              <a:t>chức</a:t>
            </a:r>
            <a:r>
              <a:rPr lang="en-US" dirty="0">
                <a:solidFill>
                  <a:srgbClr val="0066FF"/>
                </a:solidFill>
              </a:rPr>
              <a:t> </a:t>
            </a:r>
            <a:r>
              <a:rPr lang="en-US" dirty="0" err="1">
                <a:solidFill>
                  <a:srgbClr val="0066FF"/>
                </a:solidFill>
              </a:rPr>
              <a:t>của</a:t>
            </a:r>
            <a:r>
              <a:rPr lang="en-US" dirty="0">
                <a:solidFill>
                  <a:srgbClr val="0066FF"/>
                </a:solidFill>
              </a:rPr>
              <a:t> </a:t>
            </a:r>
            <a:r>
              <a:rPr lang="en-US" dirty="0" err="1">
                <a:solidFill>
                  <a:srgbClr val="0066FF"/>
                </a:solidFill>
              </a:rPr>
              <a:t>nhà</a:t>
            </a:r>
            <a:r>
              <a:rPr lang="en-US" dirty="0">
                <a:solidFill>
                  <a:srgbClr val="0066FF"/>
                </a:solidFill>
              </a:rPr>
              <a:t> </a:t>
            </a:r>
            <a:r>
              <a:rPr lang="en-US" dirty="0" err="1">
                <a:solidFill>
                  <a:srgbClr val="0066FF"/>
                </a:solidFill>
              </a:rPr>
              <a:t>giáo</a:t>
            </a:r>
            <a:r>
              <a:rPr lang="en-US" dirty="0">
                <a:solidFill>
                  <a:srgbClr val="0066FF"/>
                </a:solidFill>
              </a:rPr>
              <a:t> </a:t>
            </a:r>
            <a:r>
              <a:rPr lang="en-US" dirty="0" err="1">
                <a:solidFill>
                  <a:srgbClr val="0066FF"/>
                </a:solidFill>
              </a:rPr>
              <a:t>dục</a:t>
            </a:r>
            <a:r>
              <a:rPr lang="en-US" dirty="0">
                <a:solidFill>
                  <a:srgbClr val="0066FF"/>
                </a:solidFill>
              </a:rPr>
              <a:t>. </a:t>
            </a:r>
            <a:r>
              <a:rPr lang="en-US" dirty="0" err="1">
                <a:solidFill>
                  <a:srgbClr val="0066FF"/>
                </a:solidFill>
              </a:rPr>
              <a:t>Hoạt</a:t>
            </a:r>
            <a:r>
              <a:rPr lang="en-US" dirty="0">
                <a:solidFill>
                  <a:srgbClr val="0066FF"/>
                </a:solidFill>
              </a:rPr>
              <a:t> </a:t>
            </a:r>
            <a:r>
              <a:rPr lang="en-US" dirty="0" err="1">
                <a:solidFill>
                  <a:srgbClr val="0066FF"/>
                </a:solidFill>
              </a:rPr>
              <a:t>động</a:t>
            </a:r>
            <a:r>
              <a:rPr lang="en-US" dirty="0">
                <a:solidFill>
                  <a:srgbClr val="0066FF"/>
                </a:solidFill>
              </a:rPr>
              <a:t> </a:t>
            </a:r>
            <a:r>
              <a:rPr lang="en-US" dirty="0" err="1">
                <a:solidFill>
                  <a:srgbClr val="0066FF"/>
                </a:solidFill>
              </a:rPr>
              <a:t>này</a:t>
            </a:r>
            <a:r>
              <a:rPr lang="en-US" dirty="0">
                <a:solidFill>
                  <a:srgbClr val="0066FF"/>
                </a:solidFill>
              </a:rPr>
              <a:t> </a:t>
            </a:r>
            <a:r>
              <a:rPr lang="en-US" dirty="0" err="1">
                <a:solidFill>
                  <a:srgbClr val="0066FF"/>
                </a:solidFill>
              </a:rPr>
              <a:t>phát</a:t>
            </a:r>
            <a:r>
              <a:rPr lang="en-US" dirty="0">
                <a:solidFill>
                  <a:srgbClr val="0066FF"/>
                </a:solidFill>
              </a:rPr>
              <a:t> </a:t>
            </a:r>
            <a:r>
              <a:rPr lang="en-US" dirty="0" err="1">
                <a:solidFill>
                  <a:srgbClr val="0066FF"/>
                </a:solidFill>
              </a:rPr>
              <a:t>triển</a:t>
            </a:r>
            <a:r>
              <a:rPr lang="en-US" dirty="0">
                <a:solidFill>
                  <a:srgbClr val="0066FF"/>
                </a:solidFill>
              </a:rPr>
              <a:t> </a:t>
            </a:r>
            <a:r>
              <a:rPr lang="en-US" dirty="0" err="1">
                <a:solidFill>
                  <a:srgbClr val="0066FF"/>
                </a:solidFill>
              </a:rPr>
              <a:t>tình</a:t>
            </a:r>
            <a:r>
              <a:rPr lang="en-US" dirty="0">
                <a:solidFill>
                  <a:srgbClr val="0066FF"/>
                </a:solidFill>
              </a:rPr>
              <a:t> </a:t>
            </a:r>
            <a:r>
              <a:rPr lang="en-US" dirty="0" err="1">
                <a:solidFill>
                  <a:srgbClr val="0066FF"/>
                </a:solidFill>
              </a:rPr>
              <a:t>cảm</a:t>
            </a:r>
            <a:r>
              <a:rPr lang="en-US" dirty="0">
                <a:solidFill>
                  <a:srgbClr val="0066FF"/>
                </a:solidFill>
              </a:rPr>
              <a:t>, </a:t>
            </a:r>
            <a:r>
              <a:rPr lang="en-US" dirty="0" err="1">
                <a:solidFill>
                  <a:srgbClr val="0066FF"/>
                </a:solidFill>
              </a:rPr>
              <a:t>đạo</a:t>
            </a:r>
            <a:r>
              <a:rPr lang="en-US" dirty="0">
                <a:solidFill>
                  <a:srgbClr val="0066FF"/>
                </a:solidFill>
              </a:rPr>
              <a:t> </a:t>
            </a:r>
            <a:r>
              <a:rPr lang="en-US" dirty="0" err="1">
                <a:solidFill>
                  <a:srgbClr val="0066FF"/>
                </a:solidFill>
              </a:rPr>
              <a:t>đức</a:t>
            </a:r>
            <a:r>
              <a:rPr lang="en-US" dirty="0">
                <a:solidFill>
                  <a:srgbClr val="0066FF"/>
                </a:solidFill>
              </a:rPr>
              <a:t>, </a:t>
            </a:r>
            <a:r>
              <a:rPr lang="en-US" dirty="0" err="1">
                <a:solidFill>
                  <a:srgbClr val="0066FF"/>
                </a:solidFill>
              </a:rPr>
              <a:t>các</a:t>
            </a:r>
            <a:r>
              <a:rPr lang="en-US" dirty="0">
                <a:solidFill>
                  <a:srgbClr val="0066FF"/>
                </a:solidFill>
              </a:rPr>
              <a:t> </a:t>
            </a:r>
            <a:r>
              <a:rPr lang="en-US" dirty="0" err="1">
                <a:solidFill>
                  <a:srgbClr val="0066FF"/>
                </a:solidFill>
              </a:rPr>
              <a:t>kỹ</a:t>
            </a:r>
            <a:r>
              <a:rPr lang="en-US" dirty="0">
                <a:solidFill>
                  <a:srgbClr val="0066FF"/>
                </a:solidFill>
              </a:rPr>
              <a:t> </a:t>
            </a:r>
            <a:r>
              <a:rPr lang="en-US" dirty="0" err="1">
                <a:solidFill>
                  <a:srgbClr val="0066FF"/>
                </a:solidFill>
              </a:rPr>
              <a:t>năng</a:t>
            </a:r>
            <a:r>
              <a:rPr lang="en-US" dirty="0">
                <a:solidFill>
                  <a:srgbClr val="0066FF"/>
                </a:solidFill>
              </a:rPr>
              <a:t> </a:t>
            </a:r>
            <a:r>
              <a:rPr lang="en-US" dirty="0" err="1">
                <a:solidFill>
                  <a:srgbClr val="0066FF"/>
                </a:solidFill>
              </a:rPr>
              <a:t>và</a:t>
            </a:r>
            <a:r>
              <a:rPr lang="en-US" dirty="0">
                <a:solidFill>
                  <a:srgbClr val="0066FF"/>
                </a:solidFill>
              </a:rPr>
              <a:t> </a:t>
            </a:r>
            <a:r>
              <a:rPr lang="en-US" dirty="0" err="1">
                <a:solidFill>
                  <a:srgbClr val="0066FF"/>
                </a:solidFill>
              </a:rPr>
              <a:t>tích</a:t>
            </a:r>
            <a:r>
              <a:rPr lang="en-US" dirty="0">
                <a:solidFill>
                  <a:srgbClr val="0066FF"/>
                </a:solidFill>
              </a:rPr>
              <a:t> </a:t>
            </a:r>
            <a:r>
              <a:rPr lang="en-US" dirty="0" err="1">
                <a:solidFill>
                  <a:srgbClr val="0066FF"/>
                </a:solidFill>
              </a:rPr>
              <a:t>luỹ</a:t>
            </a:r>
            <a:r>
              <a:rPr lang="en-US" dirty="0">
                <a:solidFill>
                  <a:srgbClr val="0066FF"/>
                </a:solidFill>
              </a:rPr>
              <a:t> </a:t>
            </a:r>
            <a:r>
              <a:rPr lang="en-US" dirty="0" err="1">
                <a:solidFill>
                  <a:srgbClr val="0066FF"/>
                </a:solidFill>
              </a:rPr>
              <a:t>kinh</a:t>
            </a:r>
            <a:r>
              <a:rPr lang="en-US" dirty="0">
                <a:solidFill>
                  <a:srgbClr val="0066FF"/>
                </a:solidFill>
              </a:rPr>
              <a:t> </a:t>
            </a:r>
            <a:r>
              <a:rPr lang="en-US" dirty="0" err="1">
                <a:solidFill>
                  <a:srgbClr val="0066FF"/>
                </a:solidFill>
              </a:rPr>
              <a:t>nghiệm</a:t>
            </a:r>
            <a:r>
              <a:rPr lang="en-US" dirty="0">
                <a:solidFill>
                  <a:srgbClr val="0066FF"/>
                </a:solidFill>
              </a:rPr>
              <a:t> </a:t>
            </a:r>
            <a:r>
              <a:rPr lang="en-US" dirty="0" err="1">
                <a:solidFill>
                  <a:srgbClr val="0066FF"/>
                </a:solidFill>
              </a:rPr>
              <a:t>riêng</a:t>
            </a:r>
            <a:r>
              <a:rPr lang="en-US" dirty="0">
                <a:solidFill>
                  <a:srgbClr val="0066FF"/>
                </a:solidFill>
              </a:rPr>
              <a:t> </a:t>
            </a:r>
            <a:r>
              <a:rPr lang="en-US" dirty="0" err="1">
                <a:solidFill>
                  <a:srgbClr val="0066FF"/>
                </a:solidFill>
              </a:rPr>
              <a:t>của</a:t>
            </a:r>
            <a:r>
              <a:rPr lang="en-US" dirty="0">
                <a:solidFill>
                  <a:srgbClr val="0066FF"/>
                </a:solidFill>
              </a:rPr>
              <a:t> </a:t>
            </a:r>
            <a:r>
              <a:rPr lang="en-US" dirty="0" err="1">
                <a:solidFill>
                  <a:srgbClr val="0066FF"/>
                </a:solidFill>
              </a:rPr>
              <a:t>cá</a:t>
            </a:r>
            <a:r>
              <a:rPr lang="en-US" dirty="0">
                <a:solidFill>
                  <a:srgbClr val="0066FF"/>
                </a:solidFill>
              </a:rPr>
              <a:t> </a:t>
            </a:r>
            <a:r>
              <a:rPr lang="en-US" dirty="0" err="1">
                <a:solidFill>
                  <a:srgbClr val="0066FF"/>
                </a:solidFill>
              </a:rPr>
              <a:t>nhân</a:t>
            </a:r>
            <a:r>
              <a:rPr lang="en-US" dirty="0">
                <a:solidFill>
                  <a:srgbClr val="0066FF"/>
                </a:solidFill>
              </a:rPr>
              <a:t>. </a:t>
            </a:r>
            <a:endParaRPr lang="en-US" dirty="0" smtClean="0">
              <a:solidFill>
                <a:srgbClr val="0066FF"/>
              </a:solidFill>
            </a:endParaRPr>
          </a:p>
          <a:p>
            <a:endParaRPr lang="en-US" dirty="0" smtClean="0">
              <a:solidFill>
                <a:srgbClr val="0066FF"/>
              </a:solidFill>
            </a:endParaRPr>
          </a:p>
          <a:p>
            <a:endParaRPr lang="en-US" dirty="0">
              <a:solidFill>
                <a:srgbClr val="0066FF"/>
              </a:solidFill>
            </a:endParaRPr>
          </a:p>
        </p:txBody>
      </p:sp>
      <p:pic>
        <p:nvPicPr>
          <p:cNvPr id="4" name="Picture 3"/>
          <p:cNvPicPr>
            <a:picLocks noChangeAspect="1"/>
          </p:cNvPicPr>
          <p:nvPr/>
        </p:nvPicPr>
        <p:blipFill>
          <a:blip r:embed="rId2"/>
          <a:stretch>
            <a:fillRect/>
          </a:stretch>
        </p:blipFill>
        <p:spPr>
          <a:xfrm>
            <a:off x="127001" y="1237129"/>
            <a:ext cx="5460999" cy="3684495"/>
          </a:xfrm>
          <a:prstGeom prst="rect">
            <a:avLst/>
          </a:prstGeom>
        </p:spPr>
      </p:pic>
      <p:pic>
        <p:nvPicPr>
          <p:cNvPr id="5" name="Picture 4"/>
          <p:cNvPicPr>
            <a:picLocks noChangeAspect="1"/>
          </p:cNvPicPr>
          <p:nvPr/>
        </p:nvPicPr>
        <p:blipFill>
          <a:blip r:embed="rId3"/>
          <a:stretch>
            <a:fillRect/>
          </a:stretch>
        </p:blipFill>
        <p:spPr>
          <a:xfrm>
            <a:off x="5762168" y="192690"/>
            <a:ext cx="6315635" cy="4498320"/>
          </a:xfrm>
          <a:prstGeom prst="rect">
            <a:avLst/>
          </a:prstGeom>
        </p:spPr>
      </p:pic>
    </p:spTree>
    <p:extLst>
      <p:ext uri="{BB962C8B-B14F-4D97-AF65-F5344CB8AC3E}">
        <p14:creationId xmlns:p14="http://schemas.microsoft.com/office/powerpoint/2010/main" val="244327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9" dur="500"/>
                                        <p:tgtEl>
                                          <p:spTgt spid="3">
                                            <p:txEl>
                                              <p:pRg st="0" end="0"/>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12192000" cy="6858000"/>
          </a:xfrm>
          <a:prstGeom prst="rect">
            <a:avLst/>
          </a:prstGeom>
        </p:spPr>
      </p:pic>
      <p:sp>
        <p:nvSpPr>
          <p:cNvPr id="2" name="Title 1"/>
          <p:cNvSpPr>
            <a:spLocks noGrp="1"/>
          </p:cNvSpPr>
          <p:nvPr>
            <p:ph type="title"/>
          </p:nvPr>
        </p:nvSpPr>
        <p:spPr>
          <a:xfrm>
            <a:off x="1016000" y="14514"/>
            <a:ext cx="10450286" cy="810532"/>
          </a:xfrm>
          <a:solidFill>
            <a:schemeClr val="accent1">
              <a:lumMod val="50000"/>
            </a:schemeClr>
          </a:solidFill>
        </p:spPr>
        <p:txBody>
          <a:bodyPr>
            <a:normAutofit fontScale="90000"/>
          </a:bodyPr>
          <a:lstStyle/>
          <a:p>
            <a:pPr lvl="0"/>
            <a:r>
              <a:rPr lang="en-US" b="1" dirty="0" err="1">
                <a:solidFill>
                  <a:schemeClr val="bg1"/>
                </a:solidFill>
              </a:rPr>
              <a:t>Quy</a:t>
            </a:r>
            <a:r>
              <a:rPr lang="en-US" b="1" dirty="0">
                <a:solidFill>
                  <a:schemeClr val="bg1"/>
                </a:solidFill>
              </a:rPr>
              <a:t> </a:t>
            </a:r>
            <a:r>
              <a:rPr lang="en-US" b="1" dirty="0" err="1">
                <a:solidFill>
                  <a:schemeClr val="bg1"/>
                </a:solidFill>
              </a:rPr>
              <a:t>trình</a:t>
            </a:r>
            <a:r>
              <a:rPr lang="en-US" b="1" dirty="0">
                <a:solidFill>
                  <a:schemeClr val="bg1"/>
                </a:solidFill>
              </a:rPr>
              <a:t> </a:t>
            </a:r>
            <a:r>
              <a:rPr lang="en-US" b="1" dirty="0" err="1">
                <a:solidFill>
                  <a:schemeClr val="bg1"/>
                </a:solidFill>
              </a:rPr>
              <a:t>thực</a:t>
            </a:r>
            <a:r>
              <a:rPr lang="en-US" b="1" dirty="0">
                <a:solidFill>
                  <a:schemeClr val="bg1"/>
                </a:solidFill>
              </a:rPr>
              <a:t> </a:t>
            </a:r>
            <a:r>
              <a:rPr lang="en-US" b="1" dirty="0" err="1">
                <a:solidFill>
                  <a:schemeClr val="bg1"/>
                </a:solidFill>
              </a:rPr>
              <a:t>hiện</a:t>
            </a:r>
            <a:r>
              <a:rPr lang="en-US" b="1" dirty="0">
                <a:solidFill>
                  <a:schemeClr val="bg1"/>
                </a:solidFill>
              </a:rPr>
              <a:t> </a:t>
            </a:r>
            <a:r>
              <a:rPr lang="en-US" b="1" dirty="0" err="1">
                <a:solidFill>
                  <a:schemeClr val="bg1"/>
                </a:solidFill>
              </a:rPr>
              <a:t>hoạt</a:t>
            </a:r>
            <a:r>
              <a:rPr lang="en-US" b="1" dirty="0">
                <a:solidFill>
                  <a:schemeClr val="bg1"/>
                </a:solidFill>
              </a:rPr>
              <a:t> </a:t>
            </a:r>
            <a:r>
              <a:rPr lang="en-US" b="1" dirty="0" err="1">
                <a:solidFill>
                  <a:schemeClr val="bg1"/>
                </a:solidFill>
              </a:rPr>
              <a:t>động</a:t>
            </a:r>
            <a:r>
              <a:rPr lang="en-US" b="1" dirty="0">
                <a:solidFill>
                  <a:schemeClr val="bg1"/>
                </a:solidFill>
              </a:rPr>
              <a:t> </a:t>
            </a:r>
            <a:r>
              <a:rPr lang="en-US" b="1" dirty="0" err="1">
                <a:solidFill>
                  <a:schemeClr val="bg1"/>
                </a:solidFill>
              </a:rPr>
              <a:t>học</a:t>
            </a:r>
            <a:r>
              <a:rPr lang="en-US" b="1" dirty="0">
                <a:solidFill>
                  <a:schemeClr val="bg1"/>
                </a:solidFill>
              </a:rPr>
              <a:t> </a:t>
            </a:r>
            <a:r>
              <a:rPr lang="en-US" b="1" dirty="0" err="1">
                <a:solidFill>
                  <a:schemeClr val="bg1"/>
                </a:solidFill>
              </a:rPr>
              <a:t>tập</a:t>
            </a:r>
            <a:r>
              <a:rPr lang="en-US" b="1" dirty="0">
                <a:solidFill>
                  <a:schemeClr val="bg1"/>
                </a:solidFill>
              </a:rPr>
              <a:t> </a:t>
            </a:r>
            <a:r>
              <a:rPr lang="en-US" b="1" dirty="0" err="1">
                <a:solidFill>
                  <a:schemeClr val="bg1"/>
                </a:solidFill>
              </a:rPr>
              <a:t>trải</a:t>
            </a:r>
            <a:r>
              <a:rPr lang="en-US" b="1" dirty="0">
                <a:solidFill>
                  <a:schemeClr val="bg1"/>
                </a:solidFill>
              </a:rPr>
              <a:t> </a:t>
            </a:r>
            <a:r>
              <a:rPr lang="en-US" b="1" dirty="0" err="1" smtClean="0">
                <a:solidFill>
                  <a:schemeClr val="bg1"/>
                </a:solidFill>
              </a:rPr>
              <a:t>nghiệm</a:t>
            </a:r>
            <a:endParaRPr lang="en-US" b="1" dirty="0">
              <a:solidFill>
                <a:schemeClr val="bg1"/>
              </a:solidFill>
            </a:endParaRPr>
          </a:p>
        </p:txBody>
      </p:sp>
      <p:pic>
        <p:nvPicPr>
          <p:cNvPr id="4" name="Picture 3"/>
          <p:cNvPicPr/>
          <p:nvPr/>
        </p:nvPicPr>
        <p:blipFill>
          <a:blip r:embed="rId4"/>
          <a:stretch>
            <a:fillRect/>
          </a:stretch>
        </p:blipFill>
        <p:spPr>
          <a:xfrm>
            <a:off x="1016000" y="1209673"/>
            <a:ext cx="10058400" cy="5466897"/>
          </a:xfrm>
          <a:prstGeom prst="rect">
            <a:avLst/>
          </a:prstGeom>
        </p:spPr>
      </p:pic>
    </p:spTree>
    <p:extLst>
      <p:ext uri="{BB962C8B-B14F-4D97-AF65-F5344CB8AC3E}">
        <p14:creationId xmlns:p14="http://schemas.microsoft.com/office/powerpoint/2010/main" val="84032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105" y="252586"/>
            <a:ext cx="9408886" cy="839561"/>
          </a:xfrm>
          <a:solidFill>
            <a:srgbClr val="00B050"/>
          </a:solidFill>
        </p:spPr>
        <p:txBody>
          <a:bodyPr/>
          <a:lstStyle/>
          <a:p>
            <a:pPr lvl="0"/>
            <a:r>
              <a:rPr lang="en-US" b="1" dirty="0" err="1">
                <a:solidFill>
                  <a:schemeClr val="bg1"/>
                </a:solidFill>
              </a:rPr>
              <a:t>Vai</a:t>
            </a:r>
            <a:r>
              <a:rPr lang="en-US" b="1" dirty="0">
                <a:solidFill>
                  <a:schemeClr val="bg1"/>
                </a:solidFill>
              </a:rPr>
              <a:t> </a:t>
            </a:r>
            <a:r>
              <a:rPr lang="en-US" b="1" dirty="0" err="1">
                <a:solidFill>
                  <a:schemeClr val="bg1"/>
                </a:solidFill>
              </a:rPr>
              <a:t>trò</a:t>
            </a:r>
            <a:r>
              <a:rPr lang="en-US" b="1" dirty="0">
                <a:solidFill>
                  <a:schemeClr val="bg1"/>
                </a:solidFill>
              </a:rPr>
              <a:t> </a:t>
            </a:r>
            <a:r>
              <a:rPr lang="en-US" b="1" dirty="0" err="1">
                <a:solidFill>
                  <a:schemeClr val="bg1"/>
                </a:solidFill>
              </a:rPr>
              <a:t>của</a:t>
            </a:r>
            <a:r>
              <a:rPr lang="en-US" b="1" dirty="0">
                <a:solidFill>
                  <a:schemeClr val="bg1"/>
                </a:solidFill>
              </a:rPr>
              <a:t> </a:t>
            </a:r>
            <a:r>
              <a:rPr lang="en-US" b="1" dirty="0" err="1">
                <a:solidFill>
                  <a:schemeClr val="bg1"/>
                </a:solidFill>
              </a:rPr>
              <a:t>hoạt</a:t>
            </a:r>
            <a:r>
              <a:rPr lang="en-US" b="1" dirty="0">
                <a:solidFill>
                  <a:schemeClr val="bg1"/>
                </a:solidFill>
              </a:rPr>
              <a:t> </a:t>
            </a:r>
            <a:r>
              <a:rPr lang="en-US" b="1" dirty="0" err="1">
                <a:solidFill>
                  <a:schemeClr val="bg1"/>
                </a:solidFill>
              </a:rPr>
              <a:t>động</a:t>
            </a:r>
            <a:r>
              <a:rPr lang="en-US" b="1" dirty="0">
                <a:solidFill>
                  <a:schemeClr val="bg1"/>
                </a:solidFill>
              </a:rPr>
              <a:t> </a:t>
            </a:r>
            <a:r>
              <a:rPr lang="en-US" b="1" dirty="0" err="1">
                <a:solidFill>
                  <a:schemeClr val="bg1"/>
                </a:solidFill>
              </a:rPr>
              <a:t>học</a:t>
            </a:r>
            <a:r>
              <a:rPr lang="en-US" b="1" dirty="0">
                <a:solidFill>
                  <a:schemeClr val="bg1"/>
                </a:solidFill>
              </a:rPr>
              <a:t> </a:t>
            </a:r>
            <a:r>
              <a:rPr lang="en-US" b="1" dirty="0" err="1">
                <a:solidFill>
                  <a:schemeClr val="bg1"/>
                </a:solidFill>
              </a:rPr>
              <a:t>tập</a:t>
            </a:r>
            <a:r>
              <a:rPr lang="en-US" b="1" dirty="0">
                <a:solidFill>
                  <a:schemeClr val="bg1"/>
                </a:solidFill>
              </a:rPr>
              <a:t> </a:t>
            </a:r>
            <a:r>
              <a:rPr lang="en-US" b="1" dirty="0" err="1">
                <a:solidFill>
                  <a:schemeClr val="bg1"/>
                </a:solidFill>
              </a:rPr>
              <a:t>trải</a:t>
            </a:r>
            <a:r>
              <a:rPr lang="en-US" b="1" dirty="0">
                <a:solidFill>
                  <a:schemeClr val="bg1"/>
                </a:solidFill>
              </a:rPr>
              <a:t> </a:t>
            </a:r>
            <a:r>
              <a:rPr lang="en-US" b="1" dirty="0" err="1" smtClean="0">
                <a:solidFill>
                  <a:schemeClr val="bg1"/>
                </a:solidFill>
              </a:rPr>
              <a:t>nghiệm</a:t>
            </a:r>
            <a:endParaRPr lang="en-US" b="1" dirty="0">
              <a:solidFill>
                <a:schemeClr val="bg1"/>
              </a:solidFill>
            </a:endParaRPr>
          </a:p>
        </p:txBody>
      </p:sp>
      <p:sp>
        <p:nvSpPr>
          <p:cNvPr id="3" name="Content Placeholder 2"/>
          <p:cNvSpPr>
            <a:spLocks noGrp="1"/>
          </p:cNvSpPr>
          <p:nvPr>
            <p:ph idx="1"/>
          </p:nvPr>
        </p:nvSpPr>
        <p:spPr>
          <a:xfrm>
            <a:off x="145143" y="1669143"/>
            <a:ext cx="5747657" cy="4804229"/>
          </a:xfrm>
        </p:spPr>
        <p:txBody>
          <a:bodyPr>
            <a:normAutofit lnSpcReduction="10000"/>
          </a:bodyPr>
          <a:lstStyle/>
          <a:p>
            <a:pPr algn="just"/>
            <a:endParaRPr lang="en-US" dirty="0" smtClean="0"/>
          </a:p>
          <a:p>
            <a:pPr algn="just"/>
            <a:r>
              <a:rPr lang="en-US" dirty="0" err="1" smtClean="0"/>
              <a:t>Phát</a:t>
            </a:r>
            <a:r>
              <a:rPr lang="en-US" dirty="0" smtClean="0"/>
              <a:t> </a:t>
            </a:r>
            <a:r>
              <a:rPr lang="en-US" dirty="0" err="1" smtClean="0"/>
              <a:t>triển</a:t>
            </a:r>
            <a:r>
              <a:rPr lang="en-US" dirty="0" smtClean="0"/>
              <a:t> </a:t>
            </a:r>
            <a:r>
              <a:rPr lang="en-US" dirty="0" err="1"/>
              <a:t>năng</a:t>
            </a:r>
            <a:r>
              <a:rPr lang="en-US" dirty="0"/>
              <a:t> </a:t>
            </a:r>
            <a:r>
              <a:rPr lang="en-US" dirty="0" err="1"/>
              <a:t>lực</a:t>
            </a:r>
            <a:r>
              <a:rPr lang="en-US" dirty="0"/>
              <a:t> </a:t>
            </a:r>
            <a:r>
              <a:rPr lang="en-US" dirty="0" err="1"/>
              <a:t>sáng</a:t>
            </a:r>
            <a:r>
              <a:rPr lang="en-US" dirty="0"/>
              <a:t> </a:t>
            </a:r>
            <a:r>
              <a:rPr lang="en-US" dirty="0" err="1"/>
              <a:t>tạo</a:t>
            </a:r>
            <a:r>
              <a:rPr lang="en-US" dirty="0"/>
              <a:t>, </a:t>
            </a:r>
            <a:r>
              <a:rPr lang="en-US" dirty="0" err="1"/>
              <a:t>giúp</a:t>
            </a:r>
            <a:r>
              <a:rPr lang="en-US" dirty="0"/>
              <a:t> </a:t>
            </a:r>
            <a:r>
              <a:rPr lang="en-US" dirty="0" err="1"/>
              <a:t>các</a:t>
            </a:r>
            <a:r>
              <a:rPr lang="en-US" dirty="0"/>
              <a:t> </a:t>
            </a:r>
            <a:r>
              <a:rPr lang="en-US" dirty="0" err="1"/>
              <a:t>em</a:t>
            </a:r>
            <a:r>
              <a:rPr lang="en-US" dirty="0"/>
              <a:t> </a:t>
            </a:r>
            <a:r>
              <a:rPr lang="en-US" dirty="0" err="1"/>
              <a:t>tự</a:t>
            </a:r>
            <a:r>
              <a:rPr lang="en-US" dirty="0"/>
              <a:t> </a:t>
            </a:r>
            <a:r>
              <a:rPr lang="en-US" dirty="0" err="1"/>
              <a:t>chiếm</a:t>
            </a:r>
            <a:r>
              <a:rPr lang="en-US" dirty="0"/>
              <a:t> </a:t>
            </a:r>
            <a:r>
              <a:rPr lang="en-US" dirty="0" err="1"/>
              <a:t>lĩnh</a:t>
            </a:r>
            <a:r>
              <a:rPr lang="en-US" dirty="0"/>
              <a:t> </a:t>
            </a:r>
            <a:r>
              <a:rPr lang="en-US" dirty="0" err="1"/>
              <a:t>kiến</a:t>
            </a:r>
            <a:r>
              <a:rPr lang="en-US" dirty="0"/>
              <a:t> </a:t>
            </a:r>
            <a:r>
              <a:rPr lang="en-US" dirty="0" err="1"/>
              <a:t>thức</a:t>
            </a:r>
            <a:r>
              <a:rPr lang="en-US" dirty="0"/>
              <a:t>, </a:t>
            </a:r>
            <a:r>
              <a:rPr lang="en-US" dirty="0" err="1"/>
              <a:t>hình</a:t>
            </a:r>
            <a:r>
              <a:rPr lang="en-US" dirty="0"/>
              <a:t> </a:t>
            </a:r>
            <a:r>
              <a:rPr lang="en-US" dirty="0" err="1"/>
              <a:t>thành</a:t>
            </a:r>
            <a:r>
              <a:rPr lang="en-US" dirty="0"/>
              <a:t> </a:t>
            </a:r>
            <a:r>
              <a:rPr lang="en-US" dirty="0" err="1"/>
              <a:t>các</a:t>
            </a:r>
            <a:r>
              <a:rPr lang="en-US" dirty="0"/>
              <a:t> </a:t>
            </a:r>
            <a:r>
              <a:rPr lang="en-US" dirty="0" err="1"/>
              <a:t>kĩ</a:t>
            </a:r>
            <a:r>
              <a:rPr lang="en-US" dirty="0"/>
              <a:t> </a:t>
            </a:r>
            <a:r>
              <a:rPr lang="en-US" dirty="0" err="1"/>
              <a:t>năng</a:t>
            </a:r>
            <a:r>
              <a:rPr lang="en-US" dirty="0"/>
              <a:t>, </a:t>
            </a:r>
            <a:r>
              <a:rPr lang="en-US" dirty="0" err="1"/>
              <a:t>giá</a:t>
            </a:r>
            <a:r>
              <a:rPr lang="en-US" dirty="0"/>
              <a:t> </a:t>
            </a:r>
            <a:r>
              <a:rPr lang="en-US" dirty="0" err="1"/>
              <a:t>trị</a:t>
            </a:r>
            <a:r>
              <a:rPr lang="en-US" dirty="0"/>
              <a:t> </a:t>
            </a:r>
            <a:r>
              <a:rPr lang="en-US" dirty="0" err="1"/>
              <a:t>và</a:t>
            </a:r>
            <a:r>
              <a:rPr lang="en-US" dirty="0"/>
              <a:t> </a:t>
            </a:r>
            <a:r>
              <a:rPr lang="en-US" dirty="0" err="1"/>
              <a:t>phẩm</a:t>
            </a:r>
            <a:r>
              <a:rPr lang="en-US" dirty="0"/>
              <a:t> </a:t>
            </a:r>
            <a:r>
              <a:rPr lang="en-US" dirty="0" err="1"/>
              <a:t>chất</a:t>
            </a:r>
            <a:r>
              <a:rPr lang="en-US" dirty="0"/>
              <a:t> </a:t>
            </a:r>
            <a:r>
              <a:rPr lang="en-US" dirty="0" err="1"/>
              <a:t>của</a:t>
            </a:r>
            <a:r>
              <a:rPr lang="en-US" dirty="0"/>
              <a:t> </a:t>
            </a:r>
            <a:r>
              <a:rPr lang="en-US" dirty="0" err="1"/>
              <a:t>bản</a:t>
            </a:r>
            <a:r>
              <a:rPr lang="en-US" dirty="0"/>
              <a:t> </a:t>
            </a:r>
            <a:r>
              <a:rPr lang="en-US" dirty="0" err="1"/>
              <a:t>thân</a:t>
            </a:r>
            <a:r>
              <a:rPr lang="en-US" dirty="0"/>
              <a:t>. </a:t>
            </a:r>
            <a:endParaRPr lang="en-US" dirty="0" smtClean="0"/>
          </a:p>
          <a:p>
            <a:pPr algn="just"/>
            <a:endParaRPr lang="en-US" dirty="0" smtClean="0"/>
          </a:p>
          <a:p>
            <a:pPr algn="just"/>
            <a:r>
              <a:rPr lang="en-US" dirty="0" err="1" smtClean="0"/>
              <a:t>Các</a:t>
            </a:r>
            <a:r>
              <a:rPr lang="en-US" dirty="0" smtClean="0"/>
              <a:t> </a:t>
            </a:r>
            <a:r>
              <a:rPr lang="en-US" dirty="0" err="1"/>
              <a:t>em</a:t>
            </a:r>
            <a:r>
              <a:rPr lang="en-US" dirty="0"/>
              <a:t> </a:t>
            </a:r>
            <a:r>
              <a:rPr lang="en-US" dirty="0" err="1"/>
              <a:t>được</a:t>
            </a:r>
            <a:r>
              <a:rPr lang="en-US" dirty="0"/>
              <a:t> </a:t>
            </a:r>
            <a:r>
              <a:rPr lang="en-US" dirty="0" err="1"/>
              <a:t>tham</a:t>
            </a:r>
            <a:r>
              <a:rPr lang="en-US" dirty="0"/>
              <a:t> </a:t>
            </a:r>
            <a:r>
              <a:rPr lang="en-US" dirty="0" err="1"/>
              <a:t>gia</a:t>
            </a:r>
            <a:r>
              <a:rPr lang="en-US" dirty="0"/>
              <a:t> </a:t>
            </a:r>
            <a:r>
              <a:rPr lang="en-US" dirty="0" err="1"/>
              <a:t>vào</a:t>
            </a:r>
            <a:r>
              <a:rPr lang="en-US" dirty="0"/>
              <a:t> </a:t>
            </a:r>
            <a:r>
              <a:rPr lang="en-US" dirty="0" err="1"/>
              <a:t>tất</a:t>
            </a:r>
            <a:r>
              <a:rPr lang="en-US" dirty="0"/>
              <a:t> </a:t>
            </a:r>
            <a:r>
              <a:rPr lang="en-US" dirty="0" err="1"/>
              <a:t>cả</a:t>
            </a:r>
            <a:r>
              <a:rPr lang="en-US" dirty="0"/>
              <a:t> </a:t>
            </a:r>
            <a:r>
              <a:rPr lang="en-US" dirty="0" err="1"/>
              <a:t>các</a:t>
            </a:r>
            <a:r>
              <a:rPr lang="en-US" dirty="0"/>
              <a:t> </a:t>
            </a:r>
            <a:r>
              <a:rPr lang="en-US" dirty="0" err="1"/>
              <a:t>khâu</a:t>
            </a:r>
            <a:r>
              <a:rPr lang="en-US" dirty="0"/>
              <a:t> </a:t>
            </a:r>
            <a:r>
              <a:rPr lang="en-US" dirty="0" err="1"/>
              <a:t>của</a:t>
            </a:r>
            <a:r>
              <a:rPr lang="en-US" dirty="0"/>
              <a:t> </a:t>
            </a:r>
            <a:r>
              <a:rPr lang="en-US" dirty="0" err="1"/>
              <a:t>quá</a:t>
            </a:r>
            <a:r>
              <a:rPr lang="en-US" dirty="0"/>
              <a:t> </a:t>
            </a:r>
            <a:r>
              <a:rPr lang="en-US" dirty="0" err="1"/>
              <a:t>trình</a:t>
            </a:r>
            <a:r>
              <a:rPr lang="en-US" dirty="0"/>
              <a:t> </a:t>
            </a:r>
            <a:r>
              <a:rPr lang="en-US" dirty="0" err="1"/>
              <a:t>hoạt</a:t>
            </a:r>
            <a:r>
              <a:rPr lang="en-US" dirty="0"/>
              <a:t> </a:t>
            </a:r>
            <a:r>
              <a:rPr lang="en-US" dirty="0" err="1"/>
              <a:t>động</a:t>
            </a:r>
            <a:r>
              <a:rPr lang="en-US" dirty="0"/>
              <a:t> </a:t>
            </a:r>
            <a:r>
              <a:rPr lang="en-US" dirty="0" err="1"/>
              <a:t>từ</a:t>
            </a:r>
            <a:r>
              <a:rPr lang="en-US" dirty="0"/>
              <a:t> </a:t>
            </a:r>
            <a:r>
              <a:rPr lang="en-US" dirty="0" err="1"/>
              <a:t>thiết</a:t>
            </a:r>
            <a:r>
              <a:rPr lang="en-US" dirty="0"/>
              <a:t> </a:t>
            </a:r>
            <a:r>
              <a:rPr lang="en-US" dirty="0" err="1"/>
              <a:t>kế</a:t>
            </a:r>
            <a:r>
              <a:rPr lang="en-US" dirty="0"/>
              <a:t>, </a:t>
            </a:r>
            <a:r>
              <a:rPr lang="en-US" dirty="0" err="1"/>
              <a:t>chuẩn</a:t>
            </a:r>
            <a:r>
              <a:rPr lang="en-US" dirty="0"/>
              <a:t> </a:t>
            </a:r>
            <a:r>
              <a:rPr lang="en-US" dirty="0" err="1"/>
              <a:t>bị</a:t>
            </a:r>
            <a:r>
              <a:rPr lang="en-US" dirty="0"/>
              <a:t>, </a:t>
            </a:r>
            <a:r>
              <a:rPr lang="en-US" dirty="0" err="1"/>
              <a:t>thực</a:t>
            </a:r>
            <a:r>
              <a:rPr lang="en-US" dirty="0"/>
              <a:t> </a:t>
            </a:r>
            <a:r>
              <a:rPr lang="en-US" dirty="0" err="1"/>
              <a:t>hiện</a:t>
            </a:r>
            <a:r>
              <a:rPr lang="en-US" dirty="0"/>
              <a:t> </a:t>
            </a:r>
            <a:r>
              <a:rPr lang="en-US" dirty="0" err="1"/>
              <a:t>và</a:t>
            </a:r>
            <a:r>
              <a:rPr lang="en-US" dirty="0"/>
              <a:t> </a:t>
            </a:r>
            <a:r>
              <a:rPr lang="en-US" dirty="0" err="1"/>
              <a:t>đánh</a:t>
            </a:r>
            <a:r>
              <a:rPr lang="en-US" dirty="0"/>
              <a:t> </a:t>
            </a:r>
            <a:r>
              <a:rPr lang="en-US" dirty="0" err="1"/>
              <a:t>giá</a:t>
            </a:r>
            <a:r>
              <a:rPr lang="en-US" dirty="0"/>
              <a:t> </a:t>
            </a:r>
            <a:r>
              <a:rPr lang="en-US" dirty="0" err="1"/>
              <a:t>kết</a:t>
            </a:r>
            <a:r>
              <a:rPr lang="en-US" dirty="0"/>
              <a:t> </a:t>
            </a:r>
            <a:r>
              <a:rPr lang="en-US" dirty="0" err="1"/>
              <a:t>quả</a:t>
            </a:r>
            <a:r>
              <a:rPr lang="en-US" dirty="0"/>
              <a:t>. </a:t>
            </a:r>
            <a:r>
              <a:rPr lang="en-US" dirty="0" err="1"/>
              <a:t>Bên</a:t>
            </a:r>
            <a:r>
              <a:rPr lang="en-US" dirty="0"/>
              <a:t> </a:t>
            </a:r>
            <a:r>
              <a:rPr lang="en-US" dirty="0" err="1"/>
              <a:t>cạnh</a:t>
            </a:r>
            <a:r>
              <a:rPr lang="en-US" dirty="0"/>
              <a:t> </a:t>
            </a:r>
            <a:r>
              <a:rPr lang="en-US" dirty="0" err="1"/>
              <a:t>đó</a:t>
            </a:r>
            <a:r>
              <a:rPr lang="en-US" dirty="0"/>
              <a:t>, </a:t>
            </a:r>
            <a:r>
              <a:rPr lang="en-US" dirty="0" err="1"/>
              <a:t>các</a:t>
            </a:r>
            <a:r>
              <a:rPr lang="en-US" dirty="0"/>
              <a:t> </a:t>
            </a:r>
            <a:r>
              <a:rPr lang="en-US" dirty="0" err="1"/>
              <a:t>em</a:t>
            </a:r>
            <a:r>
              <a:rPr lang="en-US" dirty="0"/>
              <a:t> </a:t>
            </a:r>
            <a:r>
              <a:rPr lang="en-US" dirty="0" err="1"/>
              <a:t>còn</a:t>
            </a:r>
            <a:r>
              <a:rPr lang="en-US" dirty="0"/>
              <a:t> </a:t>
            </a:r>
            <a:r>
              <a:rPr lang="en-US" dirty="0" err="1"/>
              <a:t>được</a:t>
            </a:r>
            <a:r>
              <a:rPr lang="en-US" dirty="0"/>
              <a:t> </a:t>
            </a:r>
            <a:r>
              <a:rPr lang="en-US" dirty="0" err="1"/>
              <a:t>bày</a:t>
            </a:r>
            <a:r>
              <a:rPr lang="en-US" dirty="0"/>
              <a:t> </a:t>
            </a:r>
            <a:r>
              <a:rPr lang="en-US" dirty="0" err="1"/>
              <a:t>tỏ</a:t>
            </a:r>
            <a:r>
              <a:rPr lang="en-US" dirty="0"/>
              <a:t> </a:t>
            </a:r>
            <a:r>
              <a:rPr lang="en-US" dirty="0" err="1"/>
              <a:t>quan</a:t>
            </a:r>
            <a:r>
              <a:rPr lang="en-US" dirty="0"/>
              <a:t> </a:t>
            </a:r>
            <a:r>
              <a:rPr lang="en-US" dirty="0" err="1"/>
              <a:t>điểm</a:t>
            </a:r>
            <a:r>
              <a:rPr lang="en-US" dirty="0"/>
              <a:t> ý </a:t>
            </a:r>
            <a:r>
              <a:rPr lang="en-US" dirty="0" err="1"/>
              <a:t>tưởng</a:t>
            </a:r>
            <a:r>
              <a:rPr lang="en-US" dirty="0"/>
              <a:t> </a:t>
            </a:r>
            <a:r>
              <a:rPr lang="en-US" dirty="0" err="1"/>
              <a:t>và</a:t>
            </a:r>
            <a:r>
              <a:rPr lang="en-US" dirty="0"/>
              <a:t> </a:t>
            </a:r>
            <a:r>
              <a:rPr lang="en-US" dirty="0" err="1"/>
              <a:t>lựa</a:t>
            </a:r>
            <a:r>
              <a:rPr lang="en-US" dirty="0"/>
              <a:t> </a:t>
            </a:r>
            <a:r>
              <a:rPr lang="en-US" dirty="0" err="1"/>
              <a:t>chọn</a:t>
            </a:r>
            <a:r>
              <a:rPr lang="en-US" dirty="0"/>
              <a:t> ý </a:t>
            </a:r>
            <a:r>
              <a:rPr lang="en-US" dirty="0" err="1"/>
              <a:t>tưởng</a:t>
            </a:r>
            <a:r>
              <a:rPr lang="en-US" dirty="0"/>
              <a:t> </a:t>
            </a:r>
            <a:r>
              <a:rPr lang="en-US" dirty="0" err="1"/>
              <a:t>của</a:t>
            </a:r>
            <a:r>
              <a:rPr lang="en-US" dirty="0"/>
              <a:t> </a:t>
            </a:r>
            <a:r>
              <a:rPr lang="en-US" dirty="0" err="1"/>
              <a:t>chính</a:t>
            </a:r>
            <a:r>
              <a:rPr lang="en-US" dirty="0"/>
              <a:t> </a:t>
            </a:r>
            <a:r>
              <a:rPr lang="en-US" dirty="0" err="1"/>
              <a:t>mình</a:t>
            </a:r>
            <a:r>
              <a:rPr lang="en-US" dirty="0"/>
              <a:t>. </a:t>
            </a:r>
          </a:p>
        </p:txBody>
      </p:sp>
      <p:pic>
        <p:nvPicPr>
          <p:cNvPr id="4" name="Picture 3"/>
          <p:cNvPicPr>
            <a:picLocks noChangeAspect="1"/>
          </p:cNvPicPr>
          <p:nvPr/>
        </p:nvPicPr>
        <p:blipFill>
          <a:blip r:embed="rId2"/>
          <a:stretch>
            <a:fillRect/>
          </a:stretch>
        </p:blipFill>
        <p:spPr>
          <a:xfrm>
            <a:off x="6197599" y="1377497"/>
            <a:ext cx="5856515" cy="5095875"/>
          </a:xfrm>
          <a:prstGeom prst="rect">
            <a:avLst/>
          </a:prstGeom>
        </p:spPr>
      </p:pic>
      <p:pic>
        <p:nvPicPr>
          <p:cNvPr id="5" name="Picture 4"/>
          <p:cNvPicPr>
            <a:picLocks noChangeAspect="1"/>
          </p:cNvPicPr>
          <p:nvPr/>
        </p:nvPicPr>
        <p:blipFill>
          <a:blip r:embed="rId3"/>
          <a:stretch>
            <a:fillRect/>
          </a:stretch>
        </p:blipFill>
        <p:spPr>
          <a:xfrm>
            <a:off x="6077856" y="1377496"/>
            <a:ext cx="6096000" cy="5095875"/>
          </a:xfrm>
          <a:prstGeom prst="rect">
            <a:avLst/>
          </a:prstGeom>
        </p:spPr>
      </p:pic>
    </p:spTree>
    <p:extLst>
      <p:ext uri="{BB962C8B-B14F-4D97-AF65-F5344CB8AC3E}">
        <p14:creationId xmlns:p14="http://schemas.microsoft.com/office/powerpoint/2010/main" val="246919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xit" presetSubtype="10" fill="hold"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circle(in)">
                                      <p:cBhvr>
                                        <p:cTn id="1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77585"/>
          </a:xfrm>
          <a:prstGeom prst="rect">
            <a:avLst/>
          </a:prstGeom>
          <a:effectLst>
            <a:outerShdw blurRad="876300" dist="50800" dir="21300000" sx="187000" sy="187000" algn="ctr" rotWithShape="0">
              <a:srgbClr val="000000">
                <a:alpha val="0"/>
              </a:srgbClr>
            </a:outerShdw>
            <a:softEdge rad="927100"/>
          </a:effectLst>
        </p:spPr>
      </p:pic>
      <p:sp>
        <p:nvSpPr>
          <p:cNvPr id="2" name="Title 1"/>
          <p:cNvSpPr>
            <a:spLocks noGrp="1"/>
          </p:cNvSpPr>
          <p:nvPr>
            <p:ph type="title"/>
          </p:nvPr>
        </p:nvSpPr>
        <p:spPr>
          <a:xfrm>
            <a:off x="290283" y="350684"/>
            <a:ext cx="11553373" cy="1325563"/>
          </a:xfrm>
          <a:solidFill>
            <a:srgbClr val="C00000"/>
          </a:solidFill>
        </p:spPr>
        <p:txBody>
          <a:bodyPr>
            <a:noAutofit/>
          </a:bodyPr>
          <a:lstStyle/>
          <a:p>
            <a:pPr lvl="0" algn="just"/>
            <a:r>
              <a:rPr lang="en-US" sz="3200" dirty="0" smtClean="0">
                <a:solidFill>
                  <a:schemeClr val="bg1"/>
                </a:solidFill>
                <a:latin typeface="Times New Roman" panose="02020603050405020304" pitchFamily="18" charset="0"/>
                <a:cs typeface="Times New Roman" panose="02020603050405020304" pitchFamily="18" charset="0"/>
              </a:rPr>
              <a:t>2. </a:t>
            </a:r>
            <a:r>
              <a:rPr lang="en-US" sz="3200" dirty="0" err="1" smtClean="0">
                <a:solidFill>
                  <a:schemeClr val="bg1"/>
                </a:solidFill>
                <a:latin typeface="Times New Roman" panose="02020603050405020304" pitchFamily="18" charset="0"/>
                <a:cs typeface="Times New Roman" panose="02020603050405020304" pitchFamily="18" charset="0"/>
              </a:rPr>
              <a:t>Thiết</a:t>
            </a:r>
            <a:r>
              <a:rPr lang="en-US" sz="3200" dirty="0" smtClean="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kế</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và</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tổ</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chức</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hoạt</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động</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học</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tập</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trải</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nghiệm</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lồng</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ghép</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nghe</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nhìn</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trực</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quan</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vào</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bài</a:t>
            </a:r>
            <a:r>
              <a:rPr lang="en-US" sz="3200" dirty="0">
                <a:solidFill>
                  <a:schemeClr val="bg1"/>
                </a:solidFill>
                <a:latin typeface="Times New Roman" panose="02020603050405020304" pitchFamily="18" charset="0"/>
                <a:cs typeface="Times New Roman" panose="02020603050405020304" pitchFamily="18" charset="0"/>
              </a:rPr>
              <a:t> 1: </a:t>
            </a:r>
            <a:r>
              <a:rPr lang="vi-VN" sz="3200" dirty="0">
                <a:solidFill>
                  <a:schemeClr val="bg1"/>
                </a:solidFill>
                <a:latin typeface="Times New Roman" panose="02020603050405020304" pitchFamily="18" charset="0"/>
                <a:cs typeface="Times New Roman" panose="02020603050405020304" pitchFamily="18" charset="0"/>
              </a:rPr>
              <a:t>Khái quát về chủ nghĩa Mác – </a:t>
            </a:r>
            <a:r>
              <a:rPr lang="vi-VN" sz="3200" dirty="0" smtClean="0">
                <a:solidFill>
                  <a:schemeClr val="bg1"/>
                </a:solidFill>
                <a:latin typeface="Times New Roman" panose="02020603050405020304" pitchFamily="18" charset="0"/>
                <a:cs typeface="Times New Roman" panose="02020603050405020304" pitchFamily="18" charset="0"/>
              </a:rPr>
              <a:t>Lênin</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963746" y="3769726"/>
            <a:ext cx="10493830" cy="1014380"/>
          </a:xfrm>
          <a:prstGeom prst="rect">
            <a:avLst/>
          </a:prstGeom>
          <a:ln>
            <a:noFill/>
          </a:ln>
        </p:spPr>
        <p:txBody>
          <a:bodyPr wrap="square">
            <a:spAutoFit/>
          </a:bodyPr>
          <a:lstStyle/>
          <a:p>
            <a:pPr marL="342900" marR="2540" lvl="0" indent="-342900" algn="just">
              <a:lnSpc>
                <a:spcPct val="107000"/>
              </a:lnSpc>
              <a:spcAft>
                <a:spcPts val="800"/>
              </a:spcAft>
              <a:buFont typeface="Times New Roman" panose="02020603050405020304" pitchFamily="18" charset="0"/>
              <a:buChar char="-"/>
            </a:pP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Xác</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nội</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dung GV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trải</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nghiệm</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nghe</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nhìn</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trực</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quan</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100244142"/>
              </p:ext>
            </p:extLst>
          </p:nvPr>
        </p:nvGraphicFramePr>
        <p:xfrm>
          <a:off x="679488" y="2100953"/>
          <a:ext cx="10515600" cy="1173988"/>
        </p:xfrm>
        <a:graphic>
          <a:graphicData uri="http://schemas.openxmlformats.org/drawingml/2006/table">
            <a:tbl>
              <a:tblPr firstRow="1" firstCol="1" bandRow="1">
                <a:tableStyleId>{5C22544A-7EE6-4342-B048-85BDC9FD1C3A}</a:tableStyleId>
              </a:tblPr>
              <a:tblGrid>
                <a:gridCol w="1116757"/>
                <a:gridCol w="5238871"/>
                <a:gridCol w="1150407"/>
                <a:gridCol w="1150407"/>
                <a:gridCol w="1036838"/>
                <a:gridCol w="822320"/>
              </a:tblGrid>
              <a:tr h="228283">
                <a:tc rowSpan="2">
                  <a:txBody>
                    <a:bodyPr/>
                    <a:lstStyle/>
                    <a:p>
                      <a:pPr algn="ctr">
                        <a:lnSpc>
                          <a:spcPct val="107000"/>
                        </a:lnSpc>
                        <a:spcAft>
                          <a:spcPts val="0"/>
                        </a:spcAft>
                      </a:pPr>
                      <a:r>
                        <a:rPr lang="vi-VN" sz="1800" dirty="0">
                          <a:solidFill>
                            <a:srgbClr val="3333FF"/>
                          </a:solidFill>
                          <a:effectLst/>
                        </a:rPr>
                        <a:t>STT</a:t>
                      </a:r>
                      <a:endParaRPr lang="en-US" sz="1800" dirty="0">
                        <a:solidFill>
                          <a:srgbClr val="3333FF"/>
                        </a:solidFill>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rowSpan="2">
                  <a:txBody>
                    <a:bodyPr/>
                    <a:lstStyle/>
                    <a:p>
                      <a:pPr algn="ctr">
                        <a:lnSpc>
                          <a:spcPct val="107000"/>
                        </a:lnSpc>
                        <a:spcAft>
                          <a:spcPts val="0"/>
                        </a:spcAft>
                      </a:pPr>
                      <a:r>
                        <a:rPr lang="vi-VN" sz="1800" dirty="0">
                          <a:solidFill>
                            <a:srgbClr val="3333FF"/>
                          </a:solidFill>
                          <a:effectLst/>
                        </a:rPr>
                        <a:t>Tên bài</a:t>
                      </a:r>
                      <a:endParaRPr lang="en-US" sz="1800" dirty="0">
                        <a:solidFill>
                          <a:srgbClr val="3333FF"/>
                        </a:solidFill>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gridSpan="4">
                  <a:txBody>
                    <a:bodyPr/>
                    <a:lstStyle/>
                    <a:p>
                      <a:pPr algn="ctr">
                        <a:lnSpc>
                          <a:spcPct val="107000"/>
                        </a:lnSpc>
                        <a:spcAft>
                          <a:spcPts val="0"/>
                        </a:spcAft>
                      </a:pPr>
                      <a:r>
                        <a:rPr lang="vi-VN" sz="1800" dirty="0">
                          <a:solidFill>
                            <a:srgbClr val="3333FF"/>
                          </a:solidFill>
                          <a:effectLst/>
                        </a:rPr>
                        <a:t>Thời gia</a:t>
                      </a:r>
                      <a:r>
                        <a:rPr lang="en-US" sz="1800" dirty="0">
                          <a:solidFill>
                            <a:srgbClr val="3333FF"/>
                          </a:solidFill>
                          <a:effectLst/>
                        </a:rPr>
                        <a:t>n (</a:t>
                      </a:r>
                      <a:r>
                        <a:rPr lang="en-US" sz="1800" dirty="0" err="1">
                          <a:solidFill>
                            <a:srgbClr val="3333FF"/>
                          </a:solidFill>
                          <a:effectLst/>
                        </a:rPr>
                        <a:t>giờ</a:t>
                      </a:r>
                      <a:r>
                        <a:rPr lang="en-US" sz="1800" dirty="0">
                          <a:solidFill>
                            <a:srgbClr val="3333FF"/>
                          </a:solidFill>
                          <a:effectLst/>
                        </a:rPr>
                        <a:t>)</a:t>
                      </a:r>
                      <a:endParaRPr lang="en-US" sz="1800" dirty="0">
                        <a:solidFill>
                          <a:srgbClr val="3333FF"/>
                        </a:solidFill>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228283">
                <a:tc vMerge="1">
                  <a:txBody>
                    <a:bodyPr/>
                    <a:lstStyle/>
                    <a:p>
                      <a:endParaRPr lang="en-US"/>
                    </a:p>
                  </a:txBody>
                  <a:tcPr/>
                </a:tc>
                <a:tc vMerge="1">
                  <a:txBody>
                    <a:bodyPr/>
                    <a:lstStyle/>
                    <a:p>
                      <a:endParaRPr lang="en-US"/>
                    </a:p>
                  </a:txBody>
                  <a:tcPr/>
                </a:tc>
                <a:tc>
                  <a:txBody>
                    <a:bodyPr/>
                    <a:lstStyle/>
                    <a:p>
                      <a:pPr algn="ctr">
                        <a:lnSpc>
                          <a:spcPct val="107000"/>
                        </a:lnSpc>
                        <a:spcAft>
                          <a:spcPts val="0"/>
                        </a:spcAft>
                      </a:pPr>
                      <a:r>
                        <a:rPr lang="vi-VN" sz="1800">
                          <a:effectLst/>
                        </a:rPr>
                        <a:t>T</a:t>
                      </a:r>
                      <a:r>
                        <a:rPr lang="en-US" sz="1800">
                          <a:effectLst/>
                        </a:rPr>
                        <a:t>ổ</a:t>
                      </a:r>
                      <a:r>
                        <a:rPr lang="vi-VN" sz="1800">
                          <a:effectLst/>
                        </a:rPr>
                        <a:t>ng s</a:t>
                      </a:r>
                      <a:r>
                        <a:rPr lang="en-US" sz="1800">
                          <a:effectLst/>
                        </a:rPr>
                        <a:t>ố</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vi-VN" sz="1800">
                          <a:effectLst/>
                        </a:rPr>
                        <a:t>L</a:t>
                      </a:r>
                      <a:r>
                        <a:rPr lang="en-US" sz="1800">
                          <a:effectLst/>
                        </a:rPr>
                        <a:t>ý </a:t>
                      </a:r>
                      <a:r>
                        <a:rPr lang="vi-VN" sz="1800">
                          <a:effectLst/>
                        </a:rPr>
                        <a:t>thuyết</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vi-VN" sz="1800">
                          <a:effectLst/>
                        </a:rPr>
                        <a:t>Th</a:t>
                      </a:r>
                      <a:r>
                        <a:rPr lang="en-US" sz="1800">
                          <a:effectLst/>
                        </a:rPr>
                        <a:t>ả</a:t>
                      </a:r>
                      <a:r>
                        <a:rPr lang="vi-VN" sz="1800">
                          <a:effectLst/>
                        </a:rPr>
                        <a:t>o lu</a:t>
                      </a:r>
                      <a:r>
                        <a:rPr lang="en-US" sz="1800">
                          <a:effectLst/>
                        </a:rPr>
                        <a:t>ậ</a:t>
                      </a:r>
                      <a:r>
                        <a:rPr lang="vi-VN" sz="1800">
                          <a:effectLst/>
                        </a:rPr>
                        <a:t>n</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en-US" sz="1800">
                          <a:effectLst/>
                        </a:rPr>
                        <a:t>K</a:t>
                      </a:r>
                      <a:r>
                        <a:rPr lang="vi-VN" sz="1800">
                          <a:effectLst/>
                        </a:rPr>
                        <a:t>iểm tra</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r>
              <a:tr h="228283">
                <a:tc rowSpan="2">
                  <a:txBody>
                    <a:bodyPr/>
                    <a:lstStyle/>
                    <a:p>
                      <a:pPr algn="ctr">
                        <a:lnSpc>
                          <a:spcPct val="107000"/>
                        </a:lnSpc>
                        <a:spcAft>
                          <a:spcPts val="0"/>
                        </a:spcAft>
                      </a:pPr>
                      <a:r>
                        <a:rPr lang="vi-VN" sz="1800" dirty="0">
                          <a:solidFill>
                            <a:srgbClr val="3333FF"/>
                          </a:solidFill>
                          <a:effectLst/>
                        </a:rPr>
                        <a:t>2</a:t>
                      </a:r>
                      <a:endParaRPr lang="en-US" sz="1800" dirty="0">
                        <a:solidFill>
                          <a:srgbClr val="3333FF"/>
                        </a:solidFill>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rowSpan="2">
                  <a:txBody>
                    <a:bodyPr/>
                    <a:lstStyle/>
                    <a:p>
                      <a:pPr>
                        <a:lnSpc>
                          <a:spcPct val="107000"/>
                        </a:lnSpc>
                        <a:spcAft>
                          <a:spcPts val="0"/>
                        </a:spcAft>
                      </a:pPr>
                      <a:r>
                        <a:rPr lang="vi-VN" sz="2200" dirty="0">
                          <a:effectLst/>
                        </a:rPr>
                        <a:t>Bài 1: Khái quát về chủ nghĩa Mác - Lênin</a:t>
                      </a:r>
                      <a:endParaRPr lang="en-US" sz="2200" dirty="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endParaRPr lang="en-US" sz="1800" dirty="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vi-VN" sz="1800">
                          <a:effectLst/>
                        </a:rPr>
                        <a:t> </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vi-VN" sz="1800">
                          <a:effectLst/>
                        </a:rPr>
                        <a:t> </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r>
              <a:tr h="228283">
                <a:tc vMerge="1">
                  <a:txBody>
                    <a:bodyPr/>
                    <a:lstStyle/>
                    <a:p>
                      <a:pPr algn="ctr">
                        <a:lnSpc>
                          <a:spcPct val="107000"/>
                        </a:lnSpc>
                        <a:spcAft>
                          <a:spcPts val="0"/>
                        </a:spcAft>
                      </a:pPr>
                      <a:endParaRPr lang="en-US" sz="1800" dirty="0">
                        <a:solidFill>
                          <a:srgbClr val="3333FF"/>
                        </a:solidFill>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vMerge="1">
                  <a:txBody>
                    <a:bodyPr/>
                    <a:lstStyle/>
                    <a:p>
                      <a:pPr>
                        <a:lnSpc>
                          <a:spcPct val="107000"/>
                        </a:lnSpc>
                        <a:spcAft>
                          <a:spcPts val="0"/>
                        </a:spcAft>
                      </a:pPr>
                      <a:endParaRPr lang="en-US" sz="1800" dirty="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vi-VN" sz="1800">
                          <a:effectLst/>
                        </a:rPr>
                        <a:t>13</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vi-VN" sz="1800">
                          <a:effectLst/>
                        </a:rPr>
                        <a:t>9</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vi-VN" sz="1800">
                          <a:effectLst/>
                        </a:rPr>
                        <a:t>4</a:t>
                      </a:r>
                      <a:endParaRPr lang="en-US" sz="180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c>
                  <a:txBody>
                    <a:bodyPr/>
                    <a:lstStyle/>
                    <a:p>
                      <a:pPr algn="ctr">
                        <a:lnSpc>
                          <a:spcPct val="107000"/>
                        </a:lnSpc>
                        <a:spcAft>
                          <a:spcPts val="0"/>
                        </a:spcAft>
                      </a:pPr>
                      <a:r>
                        <a:rPr lang="vi-VN" sz="1800" dirty="0">
                          <a:effectLst/>
                        </a:rPr>
                        <a:t> </a:t>
                      </a:r>
                      <a:endParaRPr lang="en-US" sz="1800" dirty="0">
                        <a:effectLst/>
                        <a:latin typeface=".VnTime" panose="020B7200000000000000" pitchFamily="34" charset="0"/>
                        <a:ea typeface="Times New Roman" panose="02020603050405020304" pitchFamily="18" charset="0"/>
                        <a:cs typeface="Times New Roman" panose="02020603050405020304" pitchFamily="18" charset="0"/>
                      </a:endParaRPr>
                    </a:p>
                  </a:txBody>
                  <a:tcPr marL="0" marR="0" marT="0" marB="0" anchor="ctr">
                    <a:solidFill>
                      <a:srgbClr val="FFFF00"/>
                    </a:solidFill>
                  </a:tcPr>
                </a:tc>
              </a:tr>
            </a:tbl>
          </a:graphicData>
        </a:graphic>
      </p:graphicFrame>
    </p:spTree>
    <p:extLst>
      <p:ext uri="{BB962C8B-B14F-4D97-AF65-F5344CB8AC3E}">
        <p14:creationId xmlns:p14="http://schemas.microsoft.com/office/powerpoint/2010/main" val="25966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38114612"/>
              </p:ext>
            </p:extLst>
          </p:nvPr>
        </p:nvGraphicFramePr>
        <p:xfrm>
          <a:off x="957945" y="-14510"/>
          <a:ext cx="10290628" cy="6871931"/>
        </p:xfrm>
        <a:graphic>
          <a:graphicData uri="http://schemas.openxmlformats.org/drawingml/2006/table">
            <a:tbl>
              <a:tblPr firstRow="1" firstCol="1" bandRow="1">
                <a:tableStyleId>{5C22544A-7EE6-4342-B048-85BDC9FD1C3A}</a:tableStyleId>
              </a:tblPr>
              <a:tblGrid>
                <a:gridCol w="2966779"/>
                <a:gridCol w="7323849"/>
              </a:tblGrid>
              <a:tr h="768581">
                <a:tc>
                  <a:txBody>
                    <a:bodyPr/>
                    <a:lstStyle/>
                    <a:p>
                      <a:pPr marL="457200" algn="ctr">
                        <a:lnSpc>
                          <a:spcPct val="107000"/>
                        </a:lnSpc>
                        <a:spcAft>
                          <a:spcPts val="0"/>
                        </a:spcAft>
                      </a:pPr>
                      <a:r>
                        <a:rPr lang="en-US" sz="1800" b="1" dirty="0" err="1">
                          <a:effectLst/>
                        </a:rPr>
                        <a:t>Nội</a:t>
                      </a:r>
                      <a:r>
                        <a:rPr lang="en-US" sz="1800" b="1" dirty="0">
                          <a:effectLst/>
                        </a:rPr>
                        <a:t> dung </a:t>
                      </a:r>
                      <a:r>
                        <a:rPr lang="en-US" sz="1800" b="1" dirty="0" err="1">
                          <a:effectLst/>
                        </a:rPr>
                        <a:t>kiến</a:t>
                      </a:r>
                      <a:r>
                        <a:rPr lang="en-US" sz="1800" b="1" dirty="0">
                          <a:effectLst/>
                        </a:rPr>
                        <a:t> </a:t>
                      </a:r>
                      <a:r>
                        <a:rPr lang="en-US" sz="1800" b="1" dirty="0" err="1">
                          <a:effectLst/>
                        </a:rPr>
                        <a:t>thức</a:t>
                      </a:r>
                      <a:r>
                        <a:rPr lang="en-US" sz="1800" b="1" dirty="0">
                          <a:effectLst/>
                        </a:rPr>
                        <a:t> </a:t>
                      </a:r>
                      <a:r>
                        <a:rPr lang="en-US" sz="1800" b="1" dirty="0" err="1">
                          <a:effectLst/>
                        </a:rPr>
                        <a:t>cần</a:t>
                      </a:r>
                      <a:r>
                        <a:rPr lang="en-US" sz="1800" b="1" dirty="0">
                          <a:effectLst/>
                        </a:rPr>
                        <a:t> </a:t>
                      </a:r>
                      <a:r>
                        <a:rPr lang="en-US" sz="1800" b="1" dirty="0" err="1">
                          <a:effectLst/>
                        </a:rPr>
                        <a:t>thực</a:t>
                      </a:r>
                      <a:r>
                        <a:rPr lang="en-US" sz="1800" b="1" dirty="0">
                          <a:effectLst/>
                        </a:rPr>
                        <a:t> </a:t>
                      </a:r>
                      <a:r>
                        <a:rPr lang="en-US" sz="1800" b="1" dirty="0" err="1">
                          <a:effectLst/>
                        </a:rPr>
                        <a:t>hiện</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solidFill>
                      <a:schemeClr val="tx2">
                        <a:lumMod val="75000"/>
                      </a:schemeClr>
                    </a:solidFill>
                  </a:tcPr>
                </a:tc>
                <a:tc>
                  <a:txBody>
                    <a:bodyPr/>
                    <a:lstStyle/>
                    <a:p>
                      <a:pPr marL="457200" algn="ctr">
                        <a:lnSpc>
                          <a:spcPct val="107000"/>
                        </a:lnSpc>
                        <a:spcAft>
                          <a:spcPts val="0"/>
                        </a:spcAft>
                      </a:pPr>
                      <a:r>
                        <a:rPr lang="en-US" sz="2800" b="1" dirty="0" err="1">
                          <a:effectLst/>
                        </a:rPr>
                        <a:t>Mục</a:t>
                      </a:r>
                      <a:r>
                        <a:rPr lang="en-US" sz="2800" b="1" dirty="0">
                          <a:effectLst/>
                        </a:rPr>
                        <a:t> </a:t>
                      </a:r>
                      <a:r>
                        <a:rPr lang="en-US" sz="2800" b="1" dirty="0" err="1">
                          <a:effectLst/>
                        </a:rPr>
                        <a:t>tiêu</a:t>
                      </a:r>
                      <a:r>
                        <a:rPr lang="en-US" sz="2800" b="1" dirty="0">
                          <a:effectLst/>
                        </a:rPr>
                        <a:t> </a:t>
                      </a:r>
                      <a:r>
                        <a:rPr lang="en-US" sz="2800" b="1" dirty="0" err="1">
                          <a:effectLst/>
                        </a:rPr>
                        <a:t>đạt</a:t>
                      </a:r>
                      <a:r>
                        <a:rPr lang="en-US" sz="2800" b="1" dirty="0">
                          <a:effectLst/>
                        </a:rPr>
                        <a:t> </a:t>
                      </a:r>
                      <a:r>
                        <a:rPr lang="en-US" sz="2800" b="1" dirty="0" err="1">
                          <a:effectLst/>
                        </a:rPr>
                        <a:t>được</a:t>
                      </a:r>
                      <a:endParaRPr lang="en-US" sz="2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solidFill>
                      <a:schemeClr val="tx2">
                        <a:lumMod val="75000"/>
                      </a:schemeClr>
                    </a:solidFill>
                  </a:tcPr>
                </a:tc>
              </a:tr>
              <a:tr h="663701">
                <a:tc>
                  <a:txBody>
                    <a:bodyPr/>
                    <a:lstStyle/>
                    <a:p>
                      <a:pPr marL="342900" lvl="0" indent="-342900">
                        <a:lnSpc>
                          <a:spcPct val="107000"/>
                        </a:lnSpc>
                        <a:spcAft>
                          <a:spcPts val="0"/>
                        </a:spcAft>
                        <a:buFont typeface="Times New Roman" panose="02020603050405020304" pitchFamily="18" charset="0"/>
                        <a:buChar char="-"/>
                      </a:pPr>
                      <a:r>
                        <a:rPr lang="en-US" sz="1800" b="1" dirty="0" err="1">
                          <a:effectLst/>
                        </a:rPr>
                        <a:t>Phạm</a:t>
                      </a:r>
                      <a:r>
                        <a:rPr lang="en-US" sz="1800" b="1" dirty="0">
                          <a:effectLst/>
                        </a:rPr>
                        <a:t> </a:t>
                      </a:r>
                      <a:r>
                        <a:rPr lang="en-US" sz="1800" b="1" dirty="0" err="1">
                          <a:effectLst/>
                        </a:rPr>
                        <a:t>trù</a:t>
                      </a:r>
                      <a:r>
                        <a:rPr lang="en-US" sz="1800" b="1" dirty="0">
                          <a:effectLst/>
                        </a:rPr>
                        <a:t> </a:t>
                      </a:r>
                      <a:r>
                        <a:rPr lang="en-US" sz="1800" b="1" dirty="0" err="1">
                          <a:effectLst/>
                        </a:rPr>
                        <a:t>vật</a:t>
                      </a:r>
                      <a:r>
                        <a:rPr lang="en-US" sz="1800" b="1" dirty="0">
                          <a:effectLst/>
                        </a:rPr>
                        <a:t> </a:t>
                      </a:r>
                      <a:r>
                        <a:rPr lang="en-US" sz="1800" b="1" dirty="0" err="1">
                          <a:effectLst/>
                        </a:rPr>
                        <a:t>chất</a:t>
                      </a:r>
                      <a:endParaRPr lang="en-US" sz="1800" b="1" dirty="0">
                        <a:effectLst/>
                      </a:endParaRPr>
                    </a:p>
                    <a:p>
                      <a:pPr>
                        <a:lnSpc>
                          <a:spcPct val="107000"/>
                        </a:lnSpc>
                        <a:spcAft>
                          <a:spcPts val="0"/>
                        </a:spcAft>
                      </a:pPr>
                      <a:r>
                        <a:rPr lang="en-US" sz="1800" b="1" dirty="0">
                          <a:effectLst/>
                        </a:rPr>
                        <a:t>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solidFill>
                      <a:srgbClr val="0066FF"/>
                    </a:solidFill>
                  </a:tcPr>
                </a:tc>
                <a:tc>
                  <a:txBody>
                    <a:bodyPr/>
                    <a:lstStyle/>
                    <a:p>
                      <a:pPr marL="342900" lvl="0" indent="-342900" algn="just">
                        <a:lnSpc>
                          <a:spcPct val="107000"/>
                        </a:lnSpc>
                        <a:spcAft>
                          <a:spcPts val="0"/>
                        </a:spcAft>
                        <a:buFont typeface="Times New Roman" panose="02020603050405020304" pitchFamily="18" charset="0"/>
                        <a:buChar char="-"/>
                      </a:pPr>
                      <a:r>
                        <a:rPr lang="en-US" sz="1600" b="1" dirty="0">
                          <a:effectLst/>
                        </a:rPr>
                        <a:t>SV </a:t>
                      </a:r>
                      <a:r>
                        <a:rPr lang="en-US" sz="1600" b="1" dirty="0" err="1">
                          <a:effectLst/>
                        </a:rPr>
                        <a:t>nắm</a:t>
                      </a:r>
                      <a:r>
                        <a:rPr lang="en-US" sz="1600" b="1" dirty="0">
                          <a:effectLst/>
                        </a:rPr>
                        <a:t> </a:t>
                      </a:r>
                      <a:r>
                        <a:rPr lang="en-US" sz="1600" b="1" dirty="0" err="1">
                          <a:effectLst/>
                        </a:rPr>
                        <a:t>được</a:t>
                      </a:r>
                      <a:r>
                        <a:rPr lang="en-US" sz="1600" b="1" dirty="0">
                          <a:effectLst/>
                        </a:rPr>
                        <a:t> </a:t>
                      </a:r>
                      <a:r>
                        <a:rPr lang="en-US" sz="1600" b="1" dirty="0" err="1">
                          <a:effectLst/>
                        </a:rPr>
                        <a:t>nội</a:t>
                      </a:r>
                      <a:r>
                        <a:rPr lang="en-US" sz="1600" b="1" dirty="0">
                          <a:effectLst/>
                        </a:rPr>
                        <a:t> dung </a:t>
                      </a:r>
                      <a:r>
                        <a:rPr lang="en-US" sz="1600" b="1" dirty="0" err="1">
                          <a:effectLst/>
                        </a:rPr>
                        <a:t>định</a:t>
                      </a:r>
                      <a:r>
                        <a:rPr lang="en-US" sz="1600" b="1" dirty="0">
                          <a:effectLst/>
                        </a:rPr>
                        <a:t> </a:t>
                      </a:r>
                      <a:r>
                        <a:rPr lang="en-US" sz="1600" b="1" dirty="0" err="1">
                          <a:effectLst/>
                        </a:rPr>
                        <a:t>nghĩa</a:t>
                      </a:r>
                      <a:r>
                        <a:rPr lang="en-US" sz="1600" b="1" dirty="0">
                          <a:effectLst/>
                        </a:rPr>
                        <a:t> </a:t>
                      </a:r>
                      <a:r>
                        <a:rPr lang="en-US" sz="1600" b="1" dirty="0" err="1">
                          <a:effectLst/>
                        </a:rPr>
                        <a:t>vật</a:t>
                      </a:r>
                      <a:r>
                        <a:rPr lang="en-US" sz="1600" b="1" dirty="0">
                          <a:effectLst/>
                        </a:rPr>
                        <a:t> </a:t>
                      </a:r>
                      <a:r>
                        <a:rPr lang="en-US" sz="1600" b="1" dirty="0" err="1">
                          <a:effectLst/>
                        </a:rPr>
                        <a:t>chất</a:t>
                      </a:r>
                      <a:r>
                        <a:rPr lang="en-US" sz="1600" b="1" dirty="0">
                          <a:effectLst/>
                        </a:rPr>
                        <a:t> </a:t>
                      </a:r>
                      <a:r>
                        <a:rPr lang="en-US" sz="1600" b="1" dirty="0" err="1">
                          <a:effectLst/>
                        </a:rPr>
                        <a:t>của</a:t>
                      </a:r>
                      <a:r>
                        <a:rPr lang="en-US" sz="1600" b="1" dirty="0">
                          <a:effectLst/>
                        </a:rPr>
                        <a:t> </a:t>
                      </a:r>
                      <a:r>
                        <a:rPr lang="en-US" sz="1600" b="1" dirty="0" err="1">
                          <a:effectLst/>
                        </a:rPr>
                        <a:t>Lê</a:t>
                      </a:r>
                      <a:r>
                        <a:rPr lang="en-US" sz="1600" b="1" dirty="0">
                          <a:effectLst/>
                        </a:rPr>
                        <a:t> </a:t>
                      </a:r>
                      <a:r>
                        <a:rPr lang="en-US" sz="1600" b="1" dirty="0" err="1">
                          <a:effectLst/>
                        </a:rPr>
                        <a:t>nin</a:t>
                      </a:r>
                      <a:r>
                        <a:rPr lang="en-US" sz="1600" b="1" dirty="0">
                          <a:effectLst/>
                        </a:rPr>
                        <a:t>, </a:t>
                      </a:r>
                      <a:r>
                        <a:rPr lang="en-US" sz="1600" b="1" dirty="0" err="1">
                          <a:effectLst/>
                        </a:rPr>
                        <a:t>phân</a:t>
                      </a:r>
                      <a:r>
                        <a:rPr lang="en-US" sz="1600" b="1" dirty="0">
                          <a:effectLst/>
                        </a:rPr>
                        <a:t> </a:t>
                      </a:r>
                      <a:r>
                        <a:rPr lang="en-US" sz="1600" b="1" dirty="0" err="1">
                          <a:effectLst/>
                        </a:rPr>
                        <a:t>biệt</a:t>
                      </a:r>
                      <a:r>
                        <a:rPr lang="en-US" sz="1600" b="1" dirty="0">
                          <a:effectLst/>
                        </a:rPr>
                        <a:t> </a:t>
                      </a:r>
                      <a:r>
                        <a:rPr lang="en-US" sz="1600" b="1" dirty="0" err="1">
                          <a:effectLst/>
                        </a:rPr>
                        <a:t>được</a:t>
                      </a:r>
                      <a:r>
                        <a:rPr lang="en-US" sz="1600" b="1" dirty="0">
                          <a:effectLst/>
                        </a:rPr>
                        <a:t> </a:t>
                      </a:r>
                      <a:r>
                        <a:rPr lang="en-US" sz="1600" b="1" dirty="0" err="1">
                          <a:effectLst/>
                        </a:rPr>
                        <a:t>vật</a:t>
                      </a:r>
                      <a:r>
                        <a:rPr lang="en-US" sz="1600" b="1" dirty="0">
                          <a:effectLst/>
                        </a:rPr>
                        <a:t> </a:t>
                      </a:r>
                      <a:r>
                        <a:rPr lang="en-US" sz="1600" b="1" dirty="0" err="1">
                          <a:effectLst/>
                        </a:rPr>
                        <a:t>chất</a:t>
                      </a:r>
                      <a:r>
                        <a:rPr lang="en-US" sz="1600" b="1" dirty="0">
                          <a:effectLst/>
                        </a:rPr>
                        <a:t> </a:t>
                      </a:r>
                      <a:r>
                        <a:rPr lang="en-US" sz="1600" b="1" dirty="0" err="1">
                          <a:effectLst/>
                        </a:rPr>
                        <a:t>với</a:t>
                      </a:r>
                      <a:r>
                        <a:rPr lang="en-US" sz="1600" b="1" dirty="0">
                          <a:effectLst/>
                        </a:rPr>
                        <a:t> </a:t>
                      </a:r>
                      <a:r>
                        <a:rPr lang="en-US" sz="1600" b="1" dirty="0" err="1">
                          <a:effectLst/>
                        </a:rPr>
                        <a:t>phản</a:t>
                      </a:r>
                      <a:r>
                        <a:rPr lang="en-US" sz="1600" b="1" dirty="0">
                          <a:effectLst/>
                        </a:rPr>
                        <a:t> </a:t>
                      </a:r>
                      <a:r>
                        <a:rPr lang="en-US" sz="1600" b="1" dirty="0" err="1">
                          <a:effectLst/>
                        </a:rPr>
                        <a:t>vật</a:t>
                      </a:r>
                      <a:r>
                        <a:rPr lang="en-US" sz="1600" b="1" dirty="0">
                          <a:effectLst/>
                        </a:rPr>
                        <a:t> </a:t>
                      </a:r>
                      <a:r>
                        <a:rPr lang="en-US" sz="1600" b="1" dirty="0" err="1">
                          <a:effectLst/>
                        </a:rPr>
                        <a:t>chất</a:t>
                      </a:r>
                      <a:r>
                        <a:rPr lang="en-US" sz="1600" b="1" dirty="0">
                          <a:effectLst/>
                        </a:rPr>
                        <a:t>, </a:t>
                      </a:r>
                      <a:r>
                        <a:rPr lang="en-US" sz="1600" b="1" dirty="0" err="1">
                          <a:effectLst/>
                        </a:rPr>
                        <a:t>vật</a:t>
                      </a:r>
                      <a:r>
                        <a:rPr lang="en-US" sz="1600" b="1" dirty="0">
                          <a:effectLst/>
                        </a:rPr>
                        <a:t> </a:t>
                      </a:r>
                      <a:r>
                        <a:rPr lang="en-US" sz="1600" b="1" dirty="0" err="1">
                          <a:effectLst/>
                        </a:rPr>
                        <a:t>chất</a:t>
                      </a:r>
                      <a:r>
                        <a:rPr lang="en-US" sz="1600" b="1" dirty="0">
                          <a:effectLst/>
                        </a:rPr>
                        <a:t> </a:t>
                      </a:r>
                      <a:r>
                        <a:rPr lang="en-US" sz="1600" b="1" dirty="0" err="1">
                          <a:effectLst/>
                        </a:rPr>
                        <a:t>tối</a:t>
                      </a:r>
                      <a:r>
                        <a:rPr lang="en-US" sz="1600" b="1" dirty="0">
                          <a:effectLst/>
                        </a:rPr>
                        <a:t>, </a:t>
                      </a:r>
                      <a:r>
                        <a:rPr lang="en-US" sz="1600" b="1" dirty="0" err="1">
                          <a:effectLst/>
                        </a:rPr>
                        <a:t>vai</a:t>
                      </a:r>
                      <a:r>
                        <a:rPr lang="en-US" sz="1600" b="1" dirty="0">
                          <a:effectLst/>
                        </a:rPr>
                        <a:t> </a:t>
                      </a:r>
                      <a:r>
                        <a:rPr lang="en-US" sz="1600" b="1" dirty="0" err="1">
                          <a:effectLst/>
                        </a:rPr>
                        <a:t>trò</a:t>
                      </a:r>
                      <a:r>
                        <a:rPr lang="en-US" sz="1600" b="1" dirty="0">
                          <a:effectLst/>
                        </a:rPr>
                        <a:t> </a:t>
                      </a:r>
                      <a:r>
                        <a:rPr lang="en-US" sz="1600" b="1" dirty="0" err="1">
                          <a:effectLst/>
                        </a:rPr>
                        <a:t>của</a:t>
                      </a:r>
                      <a:r>
                        <a:rPr lang="en-US" sz="1600" b="1" dirty="0">
                          <a:effectLst/>
                        </a:rPr>
                        <a:t> </a:t>
                      </a:r>
                      <a:r>
                        <a:rPr lang="en-US" sz="1600" b="1" dirty="0" err="1">
                          <a:effectLst/>
                        </a:rPr>
                        <a:t>nó</a:t>
                      </a:r>
                      <a:r>
                        <a:rPr lang="en-US" sz="1600" b="1" dirty="0">
                          <a:effectLst/>
                        </a:rPr>
                        <a:t> </a:t>
                      </a:r>
                      <a:r>
                        <a:rPr lang="en-US" sz="1600" b="1" dirty="0" err="1">
                          <a:effectLst/>
                        </a:rPr>
                        <a:t>trong</a:t>
                      </a:r>
                      <a:r>
                        <a:rPr lang="en-US" sz="1600" b="1" dirty="0">
                          <a:effectLst/>
                        </a:rPr>
                        <a:t> </a:t>
                      </a:r>
                      <a:r>
                        <a:rPr lang="en-US" sz="1600" b="1" dirty="0" err="1">
                          <a:effectLst/>
                        </a:rPr>
                        <a:t>đời</a:t>
                      </a:r>
                      <a:r>
                        <a:rPr lang="en-US" sz="1600" b="1" dirty="0">
                          <a:effectLst/>
                        </a:rPr>
                        <a:t> </a:t>
                      </a:r>
                      <a:r>
                        <a:rPr lang="en-US" sz="1600" b="1" dirty="0" err="1">
                          <a:effectLst/>
                        </a:rPr>
                        <a:t>sống</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tc>
              </a:tr>
              <a:tr h="884933">
                <a:tc>
                  <a:txBody>
                    <a:bodyPr/>
                    <a:lstStyle/>
                    <a:p>
                      <a:pPr marL="342900" lvl="0" indent="-342900">
                        <a:lnSpc>
                          <a:spcPct val="107000"/>
                        </a:lnSpc>
                        <a:spcAft>
                          <a:spcPts val="0"/>
                        </a:spcAft>
                        <a:buFont typeface="Times New Roman" panose="02020603050405020304" pitchFamily="18" charset="0"/>
                        <a:buChar char="-"/>
                      </a:pPr>
                      <a:r>
                        <a:rPr lang="en-US" sz="1800" b="1" dirty="0" err="1">
                          <a:effectLst/>
                        </a:rPr>
                        <a:t>Bản</a:t>
                      </a:r>
                      <a:r>
                        <a:rPr lang="en-US" sz="1800" b="1" dirty="0">
                          <a:effectLst/>
                        </a:rPr>
                        <a:t> </a:t>
                      </a:r>
                      <a:r>
                        <a:rPr lang="en-US" sz="1800" b="1" dirty="0" err="1">
                          <a:effectLst/>
                        </a:rPr>
                        <a:t>chất</a:t>
                      </a:r>
                      <a:r>
                        <a:rPr lang="en-US" sz="1800" b="1" dirty="0">
                          <a:effectLst/>
                        </a:rPr>
                        <a:t> </a:t>
                      </a:r>
                      <a:r>
                        <a:rPr lang="en-US" sz="1800" b="1" dirty="0" err="1">
                          <a:effectLst/>
                        </a:rPr>
                        <a:t>của</a:t>
                      </a:r>
                      <a:r>
                        <a:rPr lang="en-US" sz="1800" b="1" dirty="0">
                          <a:effectLst/>
                        </a:rPr>
                        <a:t> ý </a:t>
                      </a:r>
                      <a:r>
                        <a:rPr lang="en-US" sz="1800" b="1" dirty="0" err="1">
                          <a:effectLst/>
                        </a:rPr>
                        <a:t>thức</a:t>
                      </a:r>
                      <a:endParaRPr lang="en-US" sz="1800" b="1" dirty="0">
                        <a:effectLst/>
                      </a:endParaRPr>
                    </a:p>
                    <a:p>
                      <a:pPr>
                        <a:lnSpc>
                          <a:spcPct val="107000"/>
                        </a:lnSpc>
                        <a:spcAft>
                          <a:spcPts val="0"/>
                        </a:spcAft>
                      </a:pPr>
                      <a:r>
                        <a:rPr lang="en-US" sz="1800" b="1" dirty="0">
                          <a:effectLst/>
                        </a:rPr>
                        <a:t>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solidFill>
                      <a:srgbClr val="0066FF"/>
                    </a:solidFill>
                  </a:tcPr>
                </a:tc>
                <a:tc>
                  <a:txBody>
                    <a:bodyPr/>
                    <a:lstStyle/>
                    <a:p>
                      <a:pPr marL="342900" lvl="0" indent="-342900" algn="just">
                        <a:lnSpc>
                          <a:spcPct val="107000"/>
                        </a:lnSpc>
                        <a:spcAft>
                          <a:spcPts val="0"/>
                        </a:spcAft>
                        <a:buFont typeface="Times New Roman" panose="02020603050405020304" pitchFamily="18" charset="0"/>
                        <a:buChar char="-"/>
                      </a:pPr>
                      <a:r>
                        <a:rPr lang="en-US" sz="1600" b="1" dirty="0" err="1">
                          <a:effectLst/>
                        </a:rPr>
                        <a:t>Hiểu</a:t>
                      </a:r>
                      <a:r>
                        <a:rPr lang="en-US" sz="1600" b="1" dirty="0">
                          <a:effectLst/>
                        </a:rPr>
                        <a:t> </a:t>
                      </a:r>
                      <a:r>
                        <a:rPr lang="en-US" sz="1600" b="1" dirty="0" err="1">
                          <a:effectLst/>
                        </a:rPr>
                        <a:t>được</a:t>
                      </a:r>
                      <a:r>
                        <a:rPr lang="en-US" sz="1600" b="1" dirty="0">
                          <a:effectLst/>
                        </a:rPr>
                        <a:t> </a:t>
                      </a:r>
                      <a:r>
                        <a:rPr lang="en-US" sz="1600" b="1" dirty="0" err="1">
                          <a:effectLst/>
                        </a:rPr>
                        <a:t>nguồn</a:t>
                      </a:r>
                      <a:r>
                        <a:rPr lang="en-US" sz="1600" b="1" dirty="0">
                          <a:effectLst/>
                        </a:rPr>
                        <a:t> </a:t>
                      </a:r>
                      <a:r>
                        <a:rPr lang="en-US" sz="1600" b="1" dirty="0" err="1">
                          <a:effectLst/>
                        </a:rPr>
                        <a:t>gốc</a:t>
                      </a:r>
                      <a:r>
                        <a:rPr lang="en-US" sz="1600" b="1" dirty="0">
                          <a:effectLst/>
                        </a:rPr>
                        <a:t> </a:t>
                      </a:r>
                      <a:r>
                        <a:rPr lang="en-US" sz="1600" b="1" dirty="0" err="1">
                          <a:effectLst/>
                        </a:rPr>
                        <a:t>hình</a:t>
                      </a:r>
                      <a:r>
                        <a:rPr lang="en-US" sz="1600" b="1" dirty="0">
                          <a:effectLst/>
                        </a:rPr>
                        <a:t> </a:t>
                      </a:r>
                      <a:r>
                        <a:rPr lang="en-US" sz="1600" b="1" dirty="0" err="1">
                          <a:effectLst/>
                        </a:rPr>
                        <a:t>thành</a:t>
                      </a:r>
                      <a:r>
                        <a:rPr lang="en-US" sz="1600" b="1" dirty="0">
                          <a:effectLst/>
                        </a:rPr>
                        <a:t> </a:t>
                      </a:r>
                      <a:r>
                        <a:rPr lang="en-US" sz="1600" b="1" dirty="0" err="1">
                          <a:effectLst/>
                        </a:rPr>
                        <a:t>và</a:t>
                      </a:r>
                      <a:r>
                        <a:rPr lang="en-US" sz="1600" b="1" dirty="0">
                          <a:effectLst/>
                        </a:rPr>
                        <a:t> </a:t>
                      </a:r>
                      <a:r>
                        <a:rPr lang="en-US" sz="1600" b="1" dirty="0" err="1">
                          <a:effectLst/>
                        </a:rPr>
                        <a:t>bản</a:t>
                      </a:r>
                      <a:r>
                        <a:rPr lang="en-US" sz="1600" b="1" dirty="0">
                          <a:effectLst/>
                        </a:rPr>
                        <a:t> </a:t>
                      </a:r>
                      <a:r>
                        <a:rPr lang="en-US" sz="1600" b="1" dirty="0" err="1">
                          <a:effectLst/>
                        </a:rPr>
                        <a:t>chất</a:t>
                      </a:r>
                      <a:r>
                        <a:rPr lang="en-US" sz="1600" b="1" dirty="0">
                          <a:effectLst/>
                        </a:rPr>
                        <a:t> </a:t>
                      </a:r>
                      <a:r>
                        <a:rPr lang="en-US" sz="1600" b="1" dirty="0" err="1">
                          <a:effectLst/>
                        </a:rPr>
                        <a:t>của</a:t>
                      </a:r>
                      <a:r>
                        <a:rPr lang="en-US" sz="1600" b="1" dirty="0">
                          <a:effectLst/>
                        </a:rPr>
                        <a:t> ý </a:t>
                      </a:r>
                      <a:r>
                        <a:rPr lang="en-US" sz="1600" b="1" dirty="0" err="1">
                          <a:effectLst/>
                        </a:rPr>
                        <a:t>thức</a:t>
                      </a:r>
                      <a:endParaRPr lang="en-US" sz="1600" b="1" dirty="0">
                        <a:effectLst/>
                      </a:endParaRPr>
                    </a:p>
                    <a:p>
                      <a:pPr marL="342900" lvl="0" indent="-342900" algn="just">
                        <a:lnSpc>
                          <a:spcPct val="107000"/>
                        </a:lnSpc>
                        <a:spcAft>
                          <a:spcPts val="0"/>
                        </a:spcAft>
                        <a:buFont typeface="Times New Roman" panose="02020603050405020304" pitchFamily="18" charset="0"/>
                        <a:buChar char="-"/>
                      </a:pPr>
                      <a:r>
                        <a:rPr lang="en-US" sz="1600" b="1" dirty="0" err="1">
                          <a:effectLst/>
                        </a:rPr>
                        <a:t>Biết</a:t>
                      </a:r>
                      <a:r>
                        <a:rPr lang="en-US" sz="1600" b="1" dirty="0">
                          <a:effectLst/>
                        </a:rPr>
                        <a:t> </a:t>
                      </a:r>
                      <a:r>
                        <a:rPr lang="en-US" sz="1600" b="1" dirty="0" err="1">
                          <a:effectLst/>
                        </a:rPr>
                        <a:t>được</a:t>
                      </a:r>
                      <a:r>
                        <a:rPr lang="en-US" sz="1600" b="1" dirty="0">
                          <a:effectLst/>
                        </a:rPr>
                        <a:t> ý </a:t>
                      </a:r>
                      <a:r>
                        <a:rPr lang="en-US" sz="1600" b="1" dirty="0" err="1">
                          <a:effectLst/>
                        </a:rPr>
                        <a:t>thức</a:t>
                      </a:r>
                      <a:r>
                        <a:rPr lang="en-US" sz="1600" b="1" dirty="0">
                          <a:effectLst/>
                        </a:rPr>
                        <a:t> </a:t>
                      </a:r>
                      <a:r>
                        <a:rPr lang="en-US" sz="1600" b="1" dirty="0" err="1">
                          <a:effectLst/>
                        </a:rPr>
                        <a:t>của</a:t>
                      </a:r>
                      <a:r>
                        <a:rPr lang="en-US" sz="1600" b="1" dirty="0">
                          <a:effectLst/>
                        </a:rPr>
                        <a:t> </a:t>
                      </a:r>
                      <a:r>
                        <a:rPr lang="en-US" sz="1600" b="1" dirty="0" err="1">
                          <a:effectLst/>
                        </a:rPr>
                        <a:t>các</a:t>
                      </a:r>
                      <a:r>
                        <a:rPr lang="en-US" sz="1600" b="1" dirty="0">
                          <a:effectLst/>
                        </a:rPr>
                        <a:t> </a:t>
                      </a:r>
                      <a:r>
                        <a:rPr lang="en-US" sz="1600" b="1" dirty="0" err="1">
                          <a:effectLst/>
                        </a:rPr>
                        <a:t>lớp</a:t>
                      </a:r>
                      <a:r>
                        <a:rPr lang="en-US" sz="1600" b="1" dirty="0">
                          <a:effectLst/>
                        </a:rPr>
                        <a:t> </a:t>
                      </a:r>
                      <a:r>
                        <a:rPr lang="en-US" sz="1600" b="1" dirty="0" err="1">
                          <a:effectLst/>
                        </a:rPr>
                        <a:t>đối</a:t>
                      </a:r>
                      <a:r>
                        <a:rPr lang="en-US" sz="1600" b="1" dirty="0">
                          <a:effectLst/>
                        </a:rPr>
                        <a:t> </a:t>
                      </a:r>
                      <a:r>
                        <a:rPr lang="en-US" sz="1600" b="1" dirty="0" err="1">
                          <a:effectLst/>
                        </a:rPr>
                        <a:t>tượng</a:t>
                      </a:r>
                      <a:r>
                        <a:rPr lang="en-US" sz="1600" b="1" dirty="0">
                          <a:effectLst/>
                        </a:rPr>
                        <a:t> </a:t>
                      </a:r>
                      <a:r>
                        <a:rPr lang="en-US" sz="1600" b="1" dirty="0" err="1">
                          <a:effectLst/>
                        </a:rPr>
                        <a:t>khác</a:t>
                      </a:r>
                      <a:r>
                        <a:rPr lang="en-US" sz="1600" b="1" dirty="0">
                          <a:effectLst/>
                        </a:rPr>
                        <a:t> </a:t>
                      </a:r>
                      <a:r>
                        <a:rPr lang="en-US" sz="1600" b="1" dirty="0" err="1">
                          <a:effectLst/>
                        </a:rPr>
                        <a:t>nhau</a:t>
                      </a:r>
                      <a:r>
                        <a:rPr lang="en-US" sz="1600" b="1" dirty="0">
                          <a:effectLst/>
                        </a:rPr>
                        <a:t> </a:t>
                      </a:r>
                      <a:r>
                        <a:rPr lang="en-US" sz="1600" b="1" dirty="0" err="1">
                          <a:effectLst/>
                        </a:rPr>
                        <a:t>trong</a:t>
                      </a:r>
                      <a:r>
                        <a:rPr lang="en-US" sz="1600" b="1" dirty="0">
                          <a:effectLst/>
                        </a:rPr>
                        <a:t> </a:t>
                      </a:r>
                      <a:r>
                        <a:rPr lang="en-US" sz="1600" b="1" dirty="0" err="1">
                          <a:effectLst/>
                        </a:rPr>
                        <a:t>xã</a:t>
                      </a:r>
                      <a:r>
                        <a:rPr lang="en-US" sz="1600" b="1" dirty="0">
                          <a:effectLst/>
                        </a:rPr>
                        <a:t> </a:t>
                      </a:r>
                      <a:r>
                        <a:rPr lang="en-US" sz="1600" b="1" dirty="0" err="1">
                          <a:effectLst/>
                        </a:rPr>
                        <a:t>hội</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tc>
              </a:tr>
              <a:tr h="884933">
                <a:tc>
                  <a:txBody>
                    <a:bodyPr/>
                    <a:lstStyle/>
                    <a:p>
                      <a:pPr marL="342900" lvl="0" indent="-342900" algn="just">
                        <a:lnSpc>
                          <a:spcPct val="107000"/>
                        </a:lnSpc>
                        <a:spcAft>
                          <a:spcPts val="0"/>
                        </a:spcAft>
                        <a:buFont typeface="Times New Roman" panose="02020603050405020304" pitchFamily="18" charset="0"/>
                        <a:buChar char="-"/>
                      </a:pPr>
                      <a:r>
                        <a:rPr lang="en-US" sz="1800" b="1" dirty="0" err="1">
                          <a:effectLst/>
                        </a:rPr>
                        <a:t>Nguyên</a:t>
                      </a:r>
                      <a:r>
                        <a:rPr lang="en-US" sz="1800" b="1" dirty="0">
                          <a:effectLst/>
                        </a:rPr>
                        <a:t> </a:t>
                      </a:r>
                      <a:r>
                        <a:rPr lang="en-US" sz="1800" b="1" dirty="0" err="1">
                          <a:effectLst/>
                        </a:rPr>
                        <a:t>lý</a:t>
                      </a:r>
                      <a:r>
                        <a:rPr lang="en-US" sz="1800" b="1" dirty="0">
                          <a:effectLst/>
                        </a:rPr>
                        <a:t> </a:t>
                      </a:r>
                      <a:r>
                        <a:rPr lang="en-US" sz="1800" b="1" dirty="0" err="1">
                          <a:effectLst/>
                        </a:rPr>
                        <a:t>về</a:t>
                      </a:r>
                      <a:r>
                        <a:rPr lang="en-US" sz="1800" b="1" dirty="0">
                          <a:effectLst/>
                        </a:rPr>
                        <a:t> </a:t>
                      </a:r>
                      <a:r>
                        <a:rPr lang="en-US" sz="1800" b="1" dirty="0" err="1">
                          <a:effectLst/>
                        </a:rPr>
                        <a:t>mối</a:t>
                      </a:r>
                      <a:r>
                        <a:rPr lang="en-US" sz="1800" b="1" dirty="0">
                          <a:effectLst/>
                        </a:rPr>
                        <a:t> </a:t>
                      </a:r>
                      <a:r>
                        <a:rPr lang="en-US" sz="1800" b="1" dirty="0" err="1">
                          <a:effectLst/>
                        </a:rPr>
                        <a:t>liên</a:t>
                      </a:r>
                      <a:r>
                        <a:rPr lang="en-US" sz="1800" b="1" dirty="0">
                          <a:effectLst/>
                        </a:rPr>
                        <a:t> </a:t>
                      </a:r>
                      <a:r>
                        <a:rPr lang="en-US" sz="1800" b="1" dirty="0" err="1">
                          <a:effectLst/>
                        </a:rPr>
                        <a:t>hệ</a:t>
                      </a:r>
                      <a:r>
                        <a:rPr lang="en-US" sz="1800" b="1" dirty="0">
                          <a:effectLst/>
                        </a:rPr>
                        <a:t> </a:t>
                      </a:r>
                      <a:r>
                        <a:rPr lang="en-US" sz="1800" b="1" dirty="0" err="1">
                          <a:effectLst/>
                        </a:rPr>
                        <a:t>phổ</a:t>
                      </a:r>
                      <a:r>
                        <a:rPr lang="en-US" sz="1800" b="1" dirty="0">
                          <a:effectLst/>
                        </a:rPr>
                        <a:t> </a:t>
                      </a:r>
                      <a:r>
                        <a:rPr lang="en-US" sz="1800" b="1" dirty="0" err="1">
                          <a:effectLst/>
                        </a:rPr>
                        <a:t>biến</a:t>
                      </a:r>
                      <a:endParaRPr lang="en-US" sz="1800" b="1" dirty="0">
                        <a:effectLst/>
                      </a:endParaRPr>
                    </a:p>
                    <a:p>
                      <a:pPr algn="just">
                        <a:lnSpc>
                          <a:spcPct val="107000"/>
                        </a:lnSpc>
                        <a:spcAft>
                          <a:spcPts val="0"/>
                        </a:spcAft>
                      </a:pPr>
                      <a:r>
                        <a:rPr lang="en-US" sz="1800" b="1" dirty="0">
                          <a:effectLst/>
                        </a:rPr>
                        <a:t>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solidFill>
                      <a:srgbClr val="0066FF"/>
                    </a:solidFill>
                  </a:tcPr>
                </a:tc>
                <a:tc>
                  <a:txBody>
                    <a:bodyPr/>
                    <a:lstStyle/>
                    <a:p>
                      <a:pPr marL="342900" lvl="0" indent="-342900" algn="just">
                        <a:lnSpc>
                          <a:spcPct val="107000"/>
                        </a:lnSpc>
                        <a:spcAft>
                          <a:spcPts val="0"/>
                        </a:spcAft>
                        <a:buFont typeface="Times New Roman" panose="02020603050405020304" pitchFamily="18" charset="0"/>
                        <a:buChar char="-"/>
                      </a:pPr>
                      <a:r>
                        <a:rPr lang="en-US" sz="1600" b="1" dirty="0" err="1">
                          <a:effectLst/>
                        </a:rPr>
                        <a:t>Hiểu</a:t>
                      </a:r>
                      <a:r>
                        <a:rPr lang="en-US" sz="1600" b="1" dirty="0">
                          <a:effectLst/>
                        </a:rPr>
                        <a:t> </a:t>
                      </a:r>
                      <a:r>
                        <a:rPr lang="en-US" sz="1600" b="1" dirty="0" err="1">
                          <a:effectLst/>
                        </a:rPr>
                        <a:t>được</a:t>
                      </a:r>
                      <a:r>
                        <a:rPr lang="en-US" sz="1600" b="1" dirty="0">
                          <a:effectLst/>
                        </a:rPr>
                        <a:t> </a:t>
                      </a:r>
                      <a:r>
                        <a:rPr lang="en-US" sz="1600" b="1" dirty="0" err="1">
                          <a:effectLst/>
                        </a:rPr>
                        <a:t>các</a:t>
                      </a:r>
                      <a:r>
                        <a:rPr lang="en-US" sz="1600" b="1" dirty="0">
                          <a:effectLst/>
                        </a:rPr>
                        <a:t> </a:t>
                      </a:r>
                      <a:r>
                        <a:rPr lang="en-US" sz="1600" b="1" dirty="0" err="1">
                          <a:effectLst/>
                        </a:rPr>
                        <a:t>sự</a:t>
                      </a:r>
                      <a:r>
                        <a:rPr lang="en-US" sz="1600" b="1" dirty="0">
                          <a:effectLst/>
                        </a:rPr>
                        <a:t> </a:t>
                      </a:r>
                      <a:r>
                        <a:rPr lang="en-US" sz="1600" b="1" dirty="0" err="1">
                          <a:effectLst/>
                        </a:rPr>
                        <a:t>vật</a:t>
                      </a:r>
                      <a:r>
                        <a:rPr lang="en-US" sz="1600" b="1" dirty="0">
                          <a:effectLst/>
                        </a:rPr>
                        <a:t>, </a:t>
                      </a:r>
                      <a:r>
                        <a:rPr lang="en-US" sz="1600" b="1" dirty="0" err="1">
                          <a:effectLst/>
                        </a:rPr>
                        <a:t>hiện</a:t>
                      </a:r>
                      <a:r>
                        <a:rPr lang="en-US" sz="1600" b="1" dirty="0">
                          <a:effectLst/>
                        </a:rPr>
                        <a:t> </a:t>
                      </a:r>
                      <a:r>
                        <a:rPr lang="en-US" sz="1600" b="1" dirty="0" err="1">
                          <a:effectLst/>
                        </a:rPr>
                        <a:t>tượng</a:t>
                      </a:r>
                      <a:r>
                        <a:rPr lang="en-US" sz="1600" b="1" dirty="0">
                          <a:effectLst/>
                        </a:rPr>
                        <a:t> </a:t>
                      </a:r>
                      <a:r>
                        <a:rPr lang="en-US" sz="1600" b="1" dirty="0" err="1">
                          <a:effectLst/>
                        </a:rPr>
                        <a:t>có</a:t>
                      </a:r>
                      <a:r>
                        <a:rPr lang="en-US" sz="1600" b="1" dirty="0">
                          <a:effectLst/>
                        </a:rPr>
                        <a:t> </a:t>
                      </a:r>
                      <a:r>
                        <a:rPr lang="en-US" sz="1600" b="1" dirty="0" err="1">
                          <a:effectLst/>
                        </a:rPr>
                        <a:t>mối</a:t>
                      </a:r>
                      <a:r>
                        <a:rPr lang="en-US" sz="1600" b="1" dirty="0">
                          <a:effectLst/>
                        </a:rPr>
                        <a:t> </a:t>
                      </a:r>
                      <a:r>
                        <a:rPr lang="en-US" sz="1600" b="1" dirty="0" err="1">
                          <a:effectLst/>
                        </a:rPr>
                        <a:t>liên</a:t>
                      </a:r>
                      <a:r>
                        <a:rPr lang="en-US" sz="1600" b="1" dirty="0">
                          <a:effectLst/>
                        </a:rPr>
                        <a:t> </a:t>
                      </a:r>
                      <a:r>
                        <a:rPr lang="en-US" sz="1600" b="1" dirty="0" err="1">
                          <a:effectLst/>
                        </a:rPr>
                        <a:t>hệ</a:t>
                      </a:r>
                      <a:r>
                        <a:rPr lang="en-US" sz="1600" b="1" dirty="0">
                          <a:effectLst/>
                        </a:rPr>
                        <a:t> </a:t>
                      </a:r>
                      <a:r>
                        <a:rPr lang="en-US" sz="1600" b="1" dirty="0" err="1">
                          <a:effectLst/>
                        </a:rPr>
                        <a:t>với</a:t>
                      </a:r>
                      <a:r>
                        <a:rPr lang="en-US" sz="1600" b="1" dirty="0">
                          <a:effectLst/>
                        </a:rPr>
                        <a:t> </a:t>
                      </a:r>
                      <a:r>
                        <a:rPr lang="en-US" sz="1600" b="1" dirty="0" err="1">
                          <a:effectLst/>
                        </a:rPr>
                        <a:t>nhau</a:t>
                      </a:r>
                      <a:r>
                        <a:rPr lang="en-US" sz="1600" b="1" dirty="0">
                          <a:effectLst/>
                        </a:rPr>
                        <a:t> </a:t>
                      </a:r>
                      <a:r>
                        <a:rPr lang="en-US" sz="1600" b="1" dirty="0" err="1">
                          <a:effectLst/>
                        </a:rPr>
                        <a:t>như</a:t>
                      </a:r>
                      <a:r>
                        <a:rPr lang="en-US" sz="1600" b="1" dirty="0">
                          <a:effectLst/>
                        </a:rPr>
                        <a:t> </a:t>
                      </a:r>
                      <a:r>
                        <a:rPr lang="en-US" sz="1600" b="1" dirty="0" err="1">
                          <a:effectLst/>
                        </a:rPr>
                        <a:t>thế</a:t>
                      </a:r>
                      <a:r>
                        <a:rPr lang="en-US" sz="1600" b="1" dirty="0">
                          <a:effectLst/>
                        </a:rPr>
                        <a:t> </a:t>
                      </a:r>
                      <a:r>
                        <a:rPr lang="en-US" sz="1600" b="1" dirty="0" err="1">
                          <a:effectLst/>
                        </a:rPr>
                        <a:t>nào</a:t>
                      </a:r>
                      <a:r>
                        <a:rPr lang="en-US" sz="1600" b="1" dirty="0">
                          <a:effectLst/>
                        </a:rPr>
                        <a:t>.</a:t>
                      </a:r>
                    </a:p>
                    <a:p>
                      <a:pPr marL="342900" lvl="0" indent="-342900" algn="just">
                        <a:lnSpc>
                          <a:spcPct val="107000"/>
                        </a:lnSpc>
                        <a:spcAft>
                          <a:spcPts val="0"/>
                        </a:spcAft>
                        <a:buFont typeface="Times New Roman" panose="02020603050405020304" pitchFamily="18" charset="0"/>
                        <a:buChar char="-"/>
                      </a:pPr>
                      <a:r>
                        <a:rPr lang="en-US" sz="1600" b="1" dirty="0" err="1">
                          <a:effectLst/>
                        </a:rPr>
                        <a:t>Nguyên</a:t>
                      </a:r>
                      <a:r>
                        <a:rPr lang="en-US" sz="1600" b="1" dirty="0">
                          <a:effectLst/>
                        </a:rPr>
                        <a:t> </a:t>
                      </a:r>
                      <a:r>
                        <a:rPr lang="en-US" sz="1600" b="1" dirty="0" err="1">
                          <a:effectLst/>
                        </a:rPr>
                        <a:t>nhân</a:t>
                      </a:r>
                      <a:r>
                        <a:rPr lang="en-US" sz="1600" b="1" dirty="0">
                          <a:effectLst/>
                        </a:rPr>
                        <a:t> </a:t>
                      </a:r>
                      <a:r>
                        <a:rPr lang="en-US" sz="1600" b="1" dirty="0" err="1">
                          <a:effectLst/>
                        </a:rPr>
                        <a:t>vì</a:t>
                      </a:r>
                      <a:r>
                        <a:rPr lang="en-US" sz="1600" b="1" dirty="0">
                          <a:effectLst/>
                        </a:rPr>
                        <a:t> </a:t>
                      </a:r>
                      <a:r>
                        <a:rPr lang="en-US" sz="1600" b="1" dirty="0" err="1">
                          <a:effectLst/>
                        </a:rPr>
                        <a:t>sao</a:t>
                      </a:r>
                      <a:r>
                        <a:rPr lang="en-US" sz="1600" b="1" dirty="0">
                          <a:effectLst/>
                        </a:rPr>
                        <a:t> </a:t>
                      </a:r>
                      <a:r>
                        <a:rPr lang="en-US" sz="1600" b="1" dirty="0" err="1">
                          <a:effectLst/>
                        </a:rPr>
                        <a:t>chúng</a:t>
                      </a:r>
                      <a:r>
                        <a:rPr lang="en-US" sz="1600" b="1" dirty="0">
                          <a:effectLst/>
                        </a:rPr>
                        <a:t> </a:t>
                      </a:r>
                      <a:r>
                        <a:rPr lang="en-US" sz="1600" b="1" dirty="0" err="1">
                          <a:effectLst/>
                        </a:rPr>
                        <a:t>lại</a:t>
                      </a:r>
                      <a:r>
                        <a:rPr lang="en-US" sz="1600" b="1" dirty="0">
                          <a:effectLst/>
                        </a:rPr>
                        <a:t> </a:t>
                      </a:r>
                      <a:r>
                        <a:rPr lang="en-US" sz="1600" b="1" dirty="0" err="1">
                          <a:effectLst/>
                        </a:rPr>
                        <a:t>có</a:t>
                      </a:r>
                      <a:r>
                        <a:rPr lang="en-US" sz="1600" b="1" dirty="0">
                          <a:effectLst/>
                        </a:rPr>
                        <a:t> </a:t>
                      </a:r>
                      <a:r>
                        <a:rPr lang="en-US" sz="1600" b="1" dirty="0" err="1">
                          <a:effectLst/>
                        </a:rPr>
                        <a:t>mối</a:t>
                      </a:r>
                      <a:r>
                        <a:rPr lang="en-US" sz="1600" b="1" dirty="0">
                          <a:effectLst/>
                        </a:rPr>
                        <a:t> </a:t>
                      </a:r>
                      <a:r>
                        <a:rPr lang="en-US" sz="1600" b="1" dirty="0" err="1">
                          <a:effectLst/>
                        </a:rPr>
                        <a:t>liên</a:t>
                      </a:r>
                      <a:r>
                        <a:rPr lang="en-US" sz="1600" b="1" dirty="0">
                          <a:effectLst/>
                        </a:rPr>
                        <a:t> </a:t>
                      </a:r>
                      <a:r>
                        <a:rPr lang="en-US" sz="1600" b="1" dirty="0" err="1">
                          <a:effectLst/>
                        </a:rPr>
                        <a:t>hệ</a:t>
                      </a:r>
                      <a:r>
                        <a:rPr lang="en-US" sz="1600" b="1" dirty="0">
                          <a:effectLst/>
                        </a:rPr>
                        <a:t> </a:t>
                      </a:r>
                      <a:r>
                        <a:rPr lang="en-US" sz="1600" b="1" dirty="0" err="1">
                          <a:effectLst/>
                        </a:rPr>
                        <a:t>với</a:t>
                      </a:r>
                      <a:r>
                        <a:rPr lang="en-US" sz="1600" b="1" dirty="0">
                          <a:effectLst/>
                        </a:rPr>
                        <a:t> </a:t>
                      </a:r>
                      <a:r>
                        <a:rPr lang="en-US" sz="1600" b="1" dirty="0" err="1">
                          <a:effectLst/>
                        </a:rPr>
                        <a:t>nhau</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tc>
              </a:tr>
              <a:tr h="1327401">
                <a:tc>
                  <a:txBody>
                    <a:bodyPr/>
                    <a:lstStyle/>
                    <a:p>
                      <a:pPr marL="342900" lvl="0" indent="-342900" algn="just">
                        <a:lnSpc>
                          <a:spcPct val="107000"/>
                        </a:lnSpc>
                        <a:spcAft>
                          <a:spcPts val="0"/>
                        </a:spcAft>
                        <a:buFont typeface="Times New Roman" panose="02020603050405020304" pitchFamily="18" charset="0"/>
                        <a:buChar char="-"/>
                      </a:pPr>
                      <a:r>
                        <a:rPr lang="en-US" sz="1800" b="1" dirty="0" err="1">
                          <a:effectLst/>
                        </a:rPr>
                        <a:t>Quy</a:t>
                      </a:r>
                      <a:r>
                        <a:rPr lang="en-US" sz="1800" b="1" dirty="0">
                          <a:effectLst/>
                        </a:rPr>
                        <a:t> </a:t>
                      </a:r>
                      <a:r>
                        <a:rPr lang="en-US" sz="1800" b="1" dirty="0" err="1">
                          <a:effectLst/>
                        </a:rPr>
                        <a:t>luật</a:t>
                      </a:r>
                      <a:r>
                        <a:rPr lang="en-US" sz="1800" b="1" dirty="0">
                          <a:effectLst/>
                        </a:rPr>
                        <a:t> </a:t>
                      </a:r>
                      <a:r>
                        <a:rPr lang="en-US" sz="1800" b="1" dirty="0" err="1">
                          <a:effectLst/>
                        </a:rPr>
                        <a:t>từ</a:t>
                      </a:r>
                      <a:r>
                        <a:rPr lang="en-US" sz="1800" b="1" dirty="0">
                          <a:effectLst/>
                        </a:rPr>
                        <a:t> </a:t>
                      </a:r>
                      <a:r>
                        <a:rPr lang="en-US" sz="1800" b="1" dirty="0" err="1">
                          <a:effectLst/>
                        </a:rPr>
                        <a:t>những</a:t>
                      </a:r>
                      <a:r>
                        <a:rPr lang="en-US" sz="1800" b="1" dirty="0">
                          <a:effectLst/>
                        </a:rPr>
                        <a:t> </a:t>
                      </a:r>
                      <a:r>
                        <a:rPr lang="en-US" sz="1800" b="1" dirty="0" err="1">
                          <a:effectLst/>
                        </a:rPr>
                        <a:t>sự</a:t>
                      </a:r>
                      <a:r>
                        <a:rPr lang="en-US" sz="1800" b="1" dirty="0">
                          <a:effectLst/>
                        </a:rPr>
                        <a:t> </a:t>
                      </a:r>
                      <a:r>
                        <a:rPr lang="en-US" sz="1800" b="1" dirty="0" err="1">
                          <a:effectLst/>
                        </a:rPr>
                        <a:t>thay</a:t>
                      </a:r>
                      <a:r>
                        <a:rPr lang="en-US" sz="1800" b="1" dirty="0">
                          <a:effectLst/>
                        </a:rPr>
                        <a:t> </a:t>
                      </a:r>
                      <a:r>
                        <a:rPr lang="en-US" sz="1800" b="1" dirty="0" err="1">
                          <a:effectLst/>
                        </a:rPr>
                        <a:t>đổi</a:t>
                      </a:r>
                      <a:r>
                        <a:rPr lang="en-US" sz="1800" b="1" dirty="0">
                          <a:effectLst/>
                        </a:rPr>
                        <a:t> </a:t>
                      </a:r>
                      <a:r>
                        <a:rPr lang="en-US" sz="1800" b="1" dirty="0" err="1">
                          <a:effectLst/>
                        </a:rPr>
                        <a:t>về</a:t>
                      </a:r>
                      <a:r>
                        <a:rPr lang="en-US" sz="1800" b="1" dirty="0">
                          <a:effectLst/>
                        </a:rPr>
                        <a:t> </a:t>
                      </a:r>
                      <a:r>
                        <a:rPr lang="en-US" sz="1800" b="1" dirty="0" err="1">
                          <a:effectLst/>
                        </a:rPr>
                        <a:t>lượng</a:t>
                      </a:r>
                      <a:r>
                        <a:rPr lang="en-US" sz="1800" b="1" dirty="0">
                          <a:effectLst/>
                        </a:rPr>
                        <a:t> </a:t>
                      </a:r>
                      <a:r>
                        <a:rPr lang="en-US" sz="1800" b="1" dirty="0" err="1">
                          <a:effectLst/>
                        </a:rPr>
                        <a:t>thành</a:t>
                      </a:r>
                      <a:r>
                        <a:rPr lang="en-US" sz="1800" b="1" dirty="0">
                          <a:effectLst/>
                        </a:rPr>
                        <a:t> </a:t>
                      </a:r>
                      <a:r>
                        <a:rPr lang="en-US" sz="1800" b="1" dirty="0" err="1">
                          <a:effectLst/>
                        </a:rPr>
                        <a:t>những</a:t>
                      </a:r>
                      <a:r>
                        <a:rPr lang="en-US" sz="1800" b="1" dirty="0">
                          <a:effectLst/>
                        </a:rPr>
                        <a:t> </a:t>
                      </a:r>
                      <a:r>
                        <a:rPr lang="en-US" sz="1800" b="1" dirty="0" err="1">
                          <a:effectLst/>
                        </a:rPr>
                        <a:t>sự</a:t>
                      </a:r>
                      <a:r>
                        <a:rPr lang="en-US" sz="1800" b="1" dirty="0">
                          <a:effectLst/>
                        </a:rPr>
                        <a:t> </a:t>
                      </a:r>
                      <a:r>
                        <a:rPr lang="en-US" sz="1800" b="1" dirty="0" err="1">
                          <a:effectLst/>
                        </a:rPr>
                        <a:t>thay</a:t>
                      </a:r>
                      <a:r>
                        <a:rPr lang="en-US" sz="1800" b="1" dirty="0">
                          <a:effectLst/>
                        </a:rPr>
                        <a:t> </a:t>
                      </a:r>
                      <a:r>
                        <a:rPr lang="en-US" sz="1800" b="1" dirty="0" err="1">
                          <a:effectLst/>
                        </a:rPr>
                        <a:t>đổi</a:t>
                      </a:r>
                      <a:r>
                        <a:rPr lang="en-US" sz="1800" b="1" dirty="0">
                          <a:effectLst/>
                        </a:rPr>
                        <a:t> </a:t>
                      </a:r>
                      <a:r>
                        <a:rPr lang="en-US" sz="1800" b="1" dirty="0" err="1">
                          <a:effectLst/>
                        </a:rPr>
                        <a:t>về</a:t>
                      </a:r>
                      <a:r>
                        <a:rPr lang="en-US" sz="1800" b="1" dirty="0">
                          <a:effectLst/>
                        </a:rPr>
                        <a:t> </a:t>
                      </a:r>
                      <a:r>
                        <a:rPr lang="en-US" sz="1800" b="1" dirty="0" err="1">
                          <a:effectLst/>
                        </a:rPr>
                        <a:t>chất</a:t>
                      </a:r>
                      <a:r>
                        <a:rPr lang="en-US" sz="1800" b="1" dirty="0">
                          <a:effectLst/>
                        </a:rPr>
                        <a:t> </a:t>
                      </a:r>
                      <a:r>
                        <a:rPr lang="en-US" sz="1800" b="1" dirty="0" err="1">
                          <a:effectLst/>
                        </a:rPr>
                        <a:t>và</a:t>
                      </a:r>
                      <a:r>
                        <a:rPr lang="en-US" sz="1800" b="1" dirty="0">
                          <a:effectLst/>
                        </a:rPr>
                        <a:t> </a:t>
                      </a:r>
                      <a:r>
                        <a:rPr lang="en-US" sz="1800" b="1" dirty="0" err="1">
                          <a:effectLst/>
                        </a:rPr>
                        <a:t>ngược</a:t>
                      </a:r>
                      <a:r>
                        <a:rPr lang="en-US" sz="1800" b="1" dirty="0">
                          <a:effectLst/>
                        </a:rPr>
                        <a:t> </a:t>
                      </a:r>
                      <a:r>
                        <a:rPr lang="en-US" sz="1800" b="1" dirty="0" err="1">
                          <a:effectLst/>
                        </a:rPr>
                        <a:t>lại</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solidFill>
                      <a:srgbClr val="0066FF"/>
                    </a:solidFill>
                  </a:tcPr>
                </a:tc>
                <a:tc>
                  <a:txBody>
                    <a:bodyPr/>
                    <a:lstStyle/>
                    <a:p>
                      <a:pPr marL="342900" lvl="0" indent="-342900" algn="just">
                        <a:lnSpc>
                          <a:spcPct val="107000"/>
                        </a:lnSpc>
                        <a:spcAft>
                          <a:spcPts val="0"/>
                        </a:spcAft>
                        <a:buFont typeface="Times New Roman" panose="02020603050405020304" pitchFamily="18" charset="0"/>
                        <a:buChar char="-"/>
                      </a:pPr>
                      <a:r>
                        <a:rPr lang="en-US" sz="1600" b="1" dirty="0" err="1">
                          <a:effectLst/>
                        </a:rPr>
                        <a:t>Trình</a:t>
                      </a:r>
                      <a:r>
                        <a:rPr lang="en-US" sz="1600" b="1" dirty="0">
                          <a:effectLst/>
                        </a:rPr>
                        <a:t> </a:t>
                      </a:r>
                      <a:r>
                        <a:rPr lang="en-US" sz="1600" b="1" dirty="0" err="1">
                          <a:effectLst/>
                        </a:rPr>
                        <a:t>bày</a:t>
                      </a:r>
                      <a:r>
                        <a:rPr lang="en-US" sz="1600" b="1" dirty="0">
                          <a:effectLst/>
                        </a:rPr>
                        <a:t> </a:t>
                      </a:r>
                      <a:r>
                        <a:rPr lang="en-US" sz="1600" b="1" dirty="0" err="1">
                          <a:effectLst/>
                        </a:rPr>
                        <a:t>được</a:t>
                      </a:r>
                      <a:r>
                        <a:rPr lang="en-US" sz="1600" b="1" dirty="0">
                          <a:effectLst/>
                        </a:rPr>
                        <a:t> </a:t>
                      </a:r>
                      <a:r>
                        <a:rPr lang="en-US" sz="1600" b="1" dirty="0" err="1">
                          <a:effectLst/>
                        </a:rPr>
                        <a:t>nội</a:t>
                      </a:r>
                      <a:r>
                        <a:rPr lang="en-US" sz="1600" b="1" dirty="0">
                          <a:effectLst/>
                        </a:rPr>
                        <a:t> dung </a:t>
                      </a:r>
                      <a:r>
                        <a:rPr lang="en-US" sz="1600" b="1" dirty="0" err="1">
                          <a:effectLst/>
                        </a:rPr>
                        <a:t>của</a:t>
                      </a:r>
                      <a:r>
                        <a:rPr lang="en-US" sz="1600" b="1" dirty="0">
                          <a:effectLst/>
                        </a:rPr>
                        <a:t> </a:t>
                      </a:r>
                      <a:r>
                        <a:rPr lang="en-US" sz="1600" b="1" dirty="0" err="1">
                          <a:effectLst/>
                        </a:rPr>
                        <a:t>quy</a:t>
                      </a:r>
                      <a:r>
                        <a:rPr lang="en-US" sz="1600" b="1" dirty="0">
                          <a:effectLst/>
                        </a:rPr>
                        <a:t> </a:t>
                      </a:r>
                      <a:r>
                        <a:rPr lang="en-US" sz="1600" b="1" dirty="0" err="1">
                          <a:effectLst/>
                        </a:rPr>
                        <a:t>luật</a:t>
                      </a:r>
                      <a:endParaRPr lang="en-US" sz="1600" b="1" dirty="0">
                        <a:effectLst/>
                      </a:endParaRPr>
                    </a:p>
                    <a:p>
                      <a:pPr marL="342900" lvl="0" indent="-342900" algn="just">
                        <a:lnSpc>
                          <a:spcPct val="107000"/>
                        </a:lnSpc>
                        <a:spcAft>
                          <a:spcPts val="0"/>
                        </a:spcAft>
                        <a:buFont typeface="Times New Roman" panose="02020603050405020304" pitchFamily="18" charset="0"/>
                        <a:buChar char="-"/>
                      </a:pPr>
                      <a:r>
                        <a:rPr lang="en-US" sz="1600" b="1" dirty="0" err="1">
                          <a:effectLst/>
                        </a:rPr>
                        <a:t>Hiểu</a:t>
                      </a:r>
                      <a:r>
                        <a:rPr lang="en-US" sz="1600" b="1" dirty="0">
                          <a:effectLst/>
                        </a:rPr>
                        <a:t> </a:t>
                      </a:r>
                      <a:r>
                        <a:rPr lang="en-US" sz="1600" b="1" dirty="0" err="1">
                          <a:effectLst/>
                        </a:rPr>
                        <a:t>được</a:t>
                      </a:r>
                      <a:r>
                        <a:rPr lang="en-US" sz="1600" b="1" dirty="0">
                          <a:effectLst/>
                        </a:rPr>
                        <a:t> </a:t>
                      </a:r>
                      <a:r>
                        <a:rPr lang="en-US" sz="1600" b="1" dirty="0" err="1">
                          <a:effectLst/>
                        </a:rPr>
                        <a:t>quá</a:t>
                      </a:r>
                      <a:r>
                        <a:rPr lang="en-US" sz="1600" b="1" dirty="0">
                          <a:effectLst/>
                        </a:rPr>
                        <a:t> </a:t>
                      </a:r>
                      <a:r>
                        <a:rPr lang="en-US" sz="1600" b="1" dirty="0" err="1">
                          <a:effectLst/>
                        </a:rPr>
                        <a:t>trình</a:t>
                      </a:r>
                      <a:r>
                        <a:rPr lang="en-US" sz="1600" b="1" dirty="0">
                          <a:effectLst/>
                        </a:rPr>
                        <a:t> </a:t>
                      </a:r>
                      <a:r>
                        <a:rPr lang="en-US" sz="1600" b="1" dirty="0" err="1">
                          <a:effectLst/>
                        </a:rPr>
                        <a:t>từ</a:t>
                      </a:r>
                      <a:r>
                        <a:rPr lang="en-US" sz="1600" b="1" dirty="0">
                          <a:effectLst/>
                        </a:rPr>
                        <a:t> </a:t>
                      </a:r>
                      <a:r>
                        <a:rPr lang="en-US" sz="1600" b="1" dirty="0" err="1">
                          <a:effectLst/>
                        </a:rPr>
                        <a:t>sự</a:t>
                      </a:r>
                      <a:r>
                        <a:rPr lang="en-US" sz="1600" b="1" dirty="0">
                          <a:effectLst/>
                        </a:rPr>
                        <a:t> </a:t>
                      </a:r>
                      <a:r>
                        <a:rPr lang="en-US" sz="1600" b="1" dirty="0" err="1">
                          <a:effectLst/>
                        </a:rPr>
                        <a:t>thay</a:t>
                      </a:r>
                      <a:r>
                        <a:rPr lang="en-US" sz="1600" b="1" dirty="0">
                          <a:effectLst/>
                        </a:rPr>
                        <a:t> </a:t>
                      </a:r>
                      <a:r>
                        <a:rPr lang="en-US" sz="1600" b="1" dirty="0" err="1">
                          <a:effectLst/>
                        </a:rPr>
                        <a:t>đổi</a:t>
                      </a:r>
                      <a:r>
                        <a:rPr lang="en-US" sz="1600" b="1" dirty="0">
                          <a:effectLst/>
                        </a:rPr>
                        <a:t> </a:t>
                      </a:r>
                      <a:r>
                        <a:rPr lang="en-US" sz="1600" b="1" dirty="0" err="1">
                          <a:effectLst/>
                        </a:rPr>
                        <a:t>về</a:t>
                      </a:r>
                      <a:r>
                        <a:rPr lang="en-US" sz="1600" b="1" dirty="0">
                          <a:effectLst/>
                        </a:rPr>
                        <a:t> </a:t>
                      </a:r>
                      <a:r>
                        <a:rPr lang="en-US" sz="1600" b="1" dirty="0" err="1">
                          <a:effectLst/>
                        </a:rPr>
                        <a:t>lượng</a:t>
                      </a:r>
                      <a:r>
                        <a:rPr lang="en-US" sz="1600" b="1" dirty="0">
                          <a:effectLst/>
                        </a:rPr>
                        <a:t> </a:t>
                      </a:r>
                      <a:r>
                        <a:rPr lang="en-US" sz="1600" b="1" dirty="0" err="1">
                          <a:effectLst/>
                        </a:rPr>
                        <a:t>lại</a:t>
                      </a:r>
                      <a:r>
                        <a:rPr lang="en-US" sz="1600" b="1" dirty="0">
                          <a:effectLst/>
                        </a:rPr>
                        <a:t> </a:t>
                      </a:r>
                      <a:r>
                        <a:rPr lang="en-US" sz="1600" b="1" dirty="0" err="1">
                          <a:effectLst/>
                        </a:rPr>
                        <a:t>dẫn</a:t>
                      </a:r>
                      <a:r>
                        <a:rPr lang="en-US" sz="1600" b="1" dirty="0">
                          <a:effectLst/>
                        </a:rPr>
                        <a:t> </a:t>
                      </a:r>
                      <a:r>
                        <a:rPr lang="en-US" sz="1600" b="1" dirty="0" err="1">
                          <a:effectLst/>
                        </a:rPr>
                        <a:t>đến</a:t>
                      </a:r>
                      <a:r>
                        <a:rPr lang="en-US" sz="1600" b="1" dirty="0">
                          <a:effectLst/>
                        </a:rPr>
                        <a:t> </a:t>
                      </a:r>
                      <a:r>
                        <a:rPr lang="en-US" sz="1600" b="1" dirty="0" err="1">
                          <a:effectLst/>
                        </a:rPr>
                        <a:t>sự</a:t>
                      </a:r>
                      <a:r>
                        <a:rPr lang="en-US" sz="1600" b="1" dirty="0">
                          <a:effectLst/>
                        </a:rPr>
                        <a:t> </a:t>
                      </a:r>
                      <a:r>
                        <a:rPr lang="en-US" sz="1600" b="1" dirty="0" err="1">
                          <a:effectLst/>
                        </a:rPr>
                        <a:t>thay</a:t>
                      </a:r>
                      <a:r>
                        <a:rPr lang="en-US" sz="1600" b="1" dirty="0">
                          <a:effectLst/>
                        </a:rPr>
                        <a:t> </a:t>
                      </a:r>
                      <a:r>
                        <a:rPr lang="en-US" sz="1600" b="1" dirty="0" err="1">
                          <a:effectLst/>
                        </a:rPr>
                        <a:t>đổi</a:t>
                      </a:r>
                      <a:r>
                        <a:rPr lang="en-US" sz="1600" b="1" dirty="0">
                          <a:effectLst/>
                        </a:rPr>
                        <a:t> </a:t>
                      </a:r>
                      <a:r>
                        <a:rPr lang="en-US" sz="1600" b="1" dirty="0" err="1">
                          <a:effectLst/>
                        </a:rPr>
                        <a:t>về</a:t>
                      </a:r>
                      <a:r>
                        <a:rPr lang="en-US" sz="1600" b="1" dirty="0">
                          <a:effectLst/>
                        </a:rPr>
                        <a:t> </a:t>
                      </a:r>
                      <a:r>
                        <a:rPr lang="en-US" sz="1600" b="1" dirty="0" err="1">
                          <a:effectLst/>
                        </a:rPr>
                        <a:t>chất</a:t>
                      </a:r>
                      <a:r>
                        <a:rPr lang="en-US" sz="1600" b="1" dirty="0">
                          <a:effectLst/>
                        </a:rPr>
                        <a:t> </a:t>
                      </a:r>
                      <a:r>
                        <a:rPr lang="en-US" sz="1600" b="1" dirty="0" err="1">
                          <a:effectLst/>
                        </a:rPr>
                        <a:t>của</a:t>
                      </a:r>
                      <a:r>
                        <a:rPr lang="en-US" sz="1600" b="1" dirty="0">
                          <a:effectLst/>
                        </a:rPr>
                        <a:t> </a:t>
                      </a:r>
                      <a:r>
                        <a:rPr lang="en-US" sz="1600" b="1" dirty="0" err="1">
                          <a:effectLst/>
                        </a:rPr>
                        <a:t>sự</a:t>
                      </a:r>
                      <a:r>
                        <a:rPr lang="en-US" sz="1600" b="1" dirty="0">
                          <a:effectLst/>
                        </a:rPr>
                        <a:t> </a:t>
                      </a:r>
                      <a:r>
                        <a:rPr lang="en-US" sz="1600" b="1" dirty="0" err="1">
                          <a:effectLst/>
                        </a:rPr>
                        <a:t>vật</a:t>
                      </a:r>
                      <a:r>
                        <a:rPr lang="en-US" sz="1600" b="1" dirty="0">
                          <a:effectLst/>
                        </a:rPr>
                        <a:t>, </a:t>
                      </a:r>
                      <a:r>
                        <a:rPr lang="en-US" sz="1600" b="1" dirty="0" err="1">
                          <a:effectLst/>
                        </a:rPr>
                        <a:t>hiện</a:t>
                      </a:r>
                      <a:r>
                        <a:rPr lang="en-US" sz="1600" b="1" dirty="0">
                          <a:effectLst/>
                        </a:rPr>
                        <a:t> </a:t>
                      </a:r>
                      <a:r>
                        <a:rPr lang="en-US" sz="1600" b="1" dirty="0" err="1">
                          <a:effectLst/>
                        </a:rPr>
                        <a:t>tượng</a:t>
                      </a:r>
                      <a:endParaRPr lang="en-US" sz="1600" b="1" dirty="0">
                        <a:effectLst/>
                      </a:endParaRPr>
                    </a:p>
                    <a:p>
                      <a:pPr marL="342900" lvl="0" indent="-342900" algn="just">
                        <a:lnSpc>
                          <a:spcPct val="107000"/>
                        </a:lnSpc>
                        <a:spcAft>
                          <a:spcPts val="0"/>
                        </a:spcAft>
                        <a:buFont typeface="Times New Roman" panose="02020603050405020304" pitchFamily="18" charset="0"/>
                        <a:buChar char="-"/>
                      </a:pPr>
                      <a:r>
                        <a:rPr lang="en-US" sz="1600" b="1" dirty="0" err="1">
                          <a:effectLst/>
                        </a:rPr>
                        <a:t>Vận</a:t>
                      </a:r>
                      <a:r>
                        <a:rPr lang="en-US" sz="1600" b="1" dirty="0">
                          <a:effectLst/>
                        </a:rPr>
                        <a:t> </a:t>
                      </a:r>
                      <a:r>
                        <a:rPr lang="en-US" sz="1600" b="1" dirty="0" err="1">
                          <a:effectLst/>
                        </a:rPr>
                        <a:t>dụng</a:t>
                      </a:r>
                      <a:r>
                        <a:rPr lang="en-US" sz="1600" b="1" dirty="0">
                          <a:effectLst/>
                        </a:rPr>
                        <a:t> </a:t>
                      </a:r>
                      <a:r>
                        <a:rPr lang="en-US" sz="1600" b="1" dirty="0" err="1">
                          <a:effectLst/>
                        </a:rPr>
                        <a:t>được</a:t>
                      </a:r>
                      <a:r>
                        <a:rPr lang="en-US" sz="1600" b="1" dirty="0">
                          <a:effectLst/>
                        </a:rPr>
                        <a:t> </a:t>
                      </a:r>
                      <a:r>
                        <a:rPr lang="en-US" sz="1600" b="1" dirty="0" err="1">
                          <a:effectLst/>
                        </a:rPr>
                        <a:t>quy</a:t>
                      </a:r>
                      <a:r>
                        <a:rPr lang="en-US" sz="1600" b="1" dirty="0">
                          <a:effectLst/>
                        </a:rPr>
                        <a:t> </a:t>
                      </a:r>
                      <a:r>
                        <a:rPr lang="en-US" sz="1600" b="1" dirty="0" err="1">
                          <a:effectLst/>
                        </a:rPr>
                        <a:t>luật</a:t>
                      </a:r>
                      <a:r>
                        <a:rPr lang="en-US" sz="1600" b="1" dirty="0">
                          <a:effectLst/>
                        </a:rPr>
                        <a:t> </a:t>
                      </a:r>
                      <a:r>
                        <a:rPr lang="en-US" sz="1600" b="1" dirty="0" err="1">
                          <a:effectLst/>
                        </a:rPr>
                        <a:t>trong</a:t>
                      </a:r>
                      <a:r>
                        <a:rPr lang="en-US" sz="1600" b="1" dirty="0">
                          <a:effectLst/>
                        </a:rPr>
                        <a:t> </a:t>
                      </a:r>
                      <a:r>
                        <a:rPr lang="en-US" sz="1600" b="1" dirty="0" err="1">
                          <a:effectLst/>
                        </a:rPr>
                        <a:t>học</a:t>
                      </a:r>
                      <a:r>
                        <a:rPr lang="en-US" sz="1600" b="1" dirty="0">
                          <a:effectLst/>
                        </a:rPr>
                        <a:t> </a:t>
                      </a:r>
                      <a:r>
                        <a:rPr lang="en-US" sz="1600" b="1" dirty="0" err="1">
                          <a:effectLst/>
                        </a:rPr>
                        <a:t>tập</a:t>
                      </a:r>
                      <a:r>
                        <a:rPr lang="en-US" sz="1600" b="1" dirty="0">
                          <a:effectLst/>
                        </a:rPr>
                        <a:t> </a:t>
                      </a:r>
                      <a:r>
                        <a:rPr lang="en-US" sz="1600" b="1" dirty="0" err="1">
                          <a:effectLst/>
                        </a:rPr>
                        <a:t>và</a:t>
                      </a:r>
                      <a:r>
                        <a:rPr lang="en-US" sz="1600" b="1" dirty="0">
                          <a:effectLst/>
                        </a:rPr>
                        <a:t> </a:t>
                      </a:r>
                      <a:r>
                        <a:rPr lang="en-US" sz="1600" b="1" dirty="0" err="1">
                          <a:effectLst/>
                        </a:rPr>
                        <a:t>cuộc</a:t>
                      </a:r>
                      <a:r>
                        <a:rPr lang="en-US" sz="1600" b="1" dirty="0">
                          <a:effectLst/>
                        </a:rPr>
                        <a:t> </a:t>
                      </a:r>
                      <a:r>
                        <a:rPr lang="en-US" sz="1600" b="1" dirty="0" err="1">
                          <a:effectLst/>
                        </a:rPr>
                        <a:t>sống</a:t>
                      </a:r>
                      <a:r>
                        <a:rPr lang="en-US" sz="1600" b="1" dirty="0">
                          <a:effectLst/>
                        </a:rPr>
                        <a:t> </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tc>
              </a:tr>
              <a:tr h="442467">
                <a:tc>
                  <a:txBody>
                    <a:bodyPr/>
                    <a:lstStyle/>
                    <a:p>
                      <a:pPr marL="342900" lvl="0" indent="-342900">
                        <a:lnSpc>
                          <a:spcPct val="107000"/>
                        </a:lnSpc>
                        <a:spcAft>
                          <a:spcPts val="0"/>
                        </a:spcAft>
                        <a:buFont typeface="Times New Roman" panose="02020603050405020304" pitchFamily="18" charset="0"/>
                        <a:buChar char="-"/>
                      </a:pPr>
                      <a:r>
                        <a:rPr lang="en-US" sz="1800" b="1" dirty="0" err="1">
                          <a:effectLst/>
                        </a:rPr>
                        <a:t>Giá</a:t>
                      </a:r>
                      <a:r>
                        <a:rPr lang="en-US" sz="1800" b="1" dirty="0">
                          <a:effectLst/>
                        </a:rPr>
                        <a:t> </a:t>
                      </a:r>
                      <a:r>
                        <a:rPr lang="en-US" sz="1800" b="1" dirty="0" err="1">
                          <a:effectLst/>
                        </a:rPr>
                        <a:t>trị</a:t>
                      </a:r>
                      <a:r>
                        <a:rPr lang="en-US" sz="1800" b="1" dirty="0">
                          <a:effectLst/>
                        </a:rPr>
                        <a:t> </a:t>
                      </a:r>
                      <a:r>
                        <a:rPr lang="en-US" sz="1800" b="1" dirty="0" err="1">
                          <a:effectLst/>
                        </a:rPr>
                        <a:t>của</a:t>
                      </a:r>
                      <a:r>
                        <a:rPr lang="en-US" sz="1800" b="1" dirty="0">
                          <a:effectLst/>
                        </a:rPr>
                        <a:t> </a:t>
                      </a:r>
                      <a:r>
                        <a:rPr lang="en-US" sz="1800" b="1" dirty="0" err="1">
                          <a:effectLst/>
                        </a:rPr>
                        <a:t>hàng</a:t>
                      </a:r>
                      <a:r>
                        <a:rPr lang="en-US" sz="1800" b="1" dirty="0">
                          <a:effectLst/>
                        </a:rPr>
                        <a:t> </a:t>
                      </a:r>
                      <a:r>
                        <a:rPr lang="en-US" sz="1800" b="1" dirty="0" err="1">
                          <a:effectLst/>
                        </a:rPr>
                        <a:t>hóa</a:t>
                      </a:r>
                      <a:endParaRPr lang="en-US" sz="1800" b="1" dirty="0">
                        <a:effectLst/>
                      </a:endParaRPr>
                    </a:p>
                    <a:p>
                      <a:pPr>
                        <a:lnSpc>
                          <a:spcPct val="107000"/>
                        </a:lnSpc>
                        <a:spcAft>
                          <a:spcPts val="0"/>
                        </a:spcAft>
                      </a:pPr>
                      <a:r>
                        <a:rPr lang="en-US" sz="1800" b="1" dirty="0">
                          <a:effectLst/>
                        </a:rPr>
                        <a:t>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solidFill>
                      <a:srgbClr val="0066FF"/>
                    </a:solidFill>
                  </a:tcPr>
                </a:tc>
                <a:tc>
                  <a:txBody>
                    <a:bodyPr/>
                    <a:lstStyle/>
                    <a:p>
                      <a:pPr marL="342900" lvl="0" indent="-342900" algn="just">
                        <a:lnSpc>
                          <a:spcPct val="107000"/>
                        </a:lnSpc>
                        <a:spcAft>
                          <a:spcPts val="0"/>
                        </a:spcAft>
                        <a:buFont typeface="Times New Roman" panose="02020603050405020304" pitchFamily="18" charset="0"/>
                        <a:buChar char="-"/>
                      </a:pPr>
                      <a:r>
                        <a:rPr lang="en-US" sz="1600" b="1" dirty="0" err="1">
                          <a:effectLst/>
                        </a:rPr>
                        <a:t>Hiểu</a:t>
                      </a:r>
                      <a:r>
                        <a:rPr lang="en-US" sz="1600" b="1" dirty="0">
                          <a:effectLst/>
                        </a:rPr>
                        <a:t> </a:t>
                      </a:r>
                      <a:r>
                        <a:rPr lang="en-US" sz="1600" b="1" dirty="0" err="1">
                          <a:effectLst/>
                        </a:rPr>
                        <a:t>được</a:t>
                      </a:r>
                      <a:r>
                        <a:rPr lang="en-US" sz="1600" b="1" dirty="0">
                          <a:effectLst/>
                        </a:rPr>
                        <a:t> </a:t>
                      </a:r>
                      <a:r>
                        <a:rPr lang="en-US" sz="1600" b="1" dirty="0" err="1">
                          <a:effectLst/>
                        </a:rPr>
                        <a:t>hàng</a:t>
                      </a:r>
                      <a:r>
                        <a:rPr lang="en-US" sz="1600" b="1" dirty="0">
                          <a:effectLst/>
                        </a:rPr>
                        <a:t> </a:t>
                      </a:r>
                      <a:r>
                        <a:rPr lang="en-US" sz="1600" b="1" dirty="0" err="1">
                          <a:effectLst/>
                        </a:rPr>
                        <a:t>hóa</a:t>
                      </a:r>
                      <a:r>
                        <a:rPr lang="en-US" sz="1600" b="1" dirty="0">
                          <a:effectLst/>
                        </a:rPr>
                        <a:t> </a:t>
                      </a:r>
                      <a:r>
                        <a:rPr lang="en-US" sz="1600" b="1" dirty="0" err="1">
                          <a:effectLst/>
                        </a:rPr>
                        <a:t>là</a:t>
                      </a:r>
                      <a:r>
                        <a:rPr lang="en-US" sz="1600" b="1" dirty="0">
                          <a:effectLst/>
                        </a:rPr>
                        <a:t> </a:t>
                      </a:r>
                      <a:r>
                        <a:rPr lang="en-US" sz="1600" b="1" dirty="0" err="1">
                          <a:effectLst/>
                        </a:rPr>
                        <a:t>gì</a:t>
                      </a:r>
                      <a:r>
                        <a:rPr lang="en-US" sz="1600" b="1" dirty="0">
                          <a:effectLst/>
                        </a:rPr>
                        <a:t>, </a:t>
                      </a:r>
                      <a:r>
                        <a:rPr lang="en-US" sz="1600" b="1" dirty="0" err="1">
                          <a:effectLst/>
                        </a:rPr>
                        <a:t>và</a:t>
                      </a:r>
                      <a:r>
                        <a:rPr lang="en-US" sz="1600" b="1" dirty="0">
                          <a:effectLst/>
                        </a:rPr>
                        <a:t> </a:t>
                      </a:r>
                      <a:r>
                        <a:rPr lang="en-US" sz="1600" b="1" dirty="0" err="1">
                          <a:effectLst/>
                        </a:rPr>
                        <a:t>các</a:t>
                      </a:r>
                      <a:r>
                        <a:rPr lang="en-US" sz="1600" b="1" dirty="0">
                          <a:effectLst/>
                        </a:rPr>
                        <a:t> </a:t>
                      </a:r>
                      <a:r>
                        <a:rPr lang="en-US" sz="1600" b="1" dirty="0" err="1">
                          <a:effectLst/>
                        </a:rPr>
                        <a:t>thuộc</a:t>
                      </a:r>
                      <a:r>
                        <a:rPr lang="en-US" sz="1600" b="1" dirty="0">
                          <a:effectLst/>
                        </a:rPr>
                        <a:t> </a:t>
                      </a:r>
                      <a:r>
                        <a:rPr lang="en-US" sz="1600" b="1" dirty="0" err="1">
                          <a:effectLst/>
                        </a:rPr>
                        <a:t>tính</a:t>
                      </a:r>
                      <a:r>
                        <a:rPr lang="en-US" sz="1600" b="1" dirty="0">
                          <a:effectLst/>
                        </a:rPr>
                        <a:t> </a:t>
                      </a:r>
                      <a:r>
                        <a:rPr lang="en-US" sz="1600" b="1" dirty="0" err="1">
                          <a:effectLst/>
                        </a:rPr>
                        <a:t>của</a:t>
                      </a:r>
                      <a:r>
                        <a:rPr lang="en-US" sz="1600" b="1" dirty="0">
                          <a:effectLst/>
                        </a:rPr>
                        <a:t> </a:t>
                      </a:r>
                      <a:r>
                        <a:rPr lang="en-US" sz="1600" b="1" dirty="0" err="1">
                          <a:effectLst/>
                        </a:rPr>
                        <a:t>hàng</a:t>
                      </a:r>
                      <a:r>
                        <a:rPr lang="en-US" sz="1600" b="1" dirty="0">
                          <a:effectLst/>
                        </a:rPr>
                        <a:t> </a:t>
                      </a:r>
                      <a:r>
                        <a:rPr lang="en-US" sz="1600" b="1" dirty="0" err="1">
                          <a:effectLst/>
                        </a:rPr>
                        <a:t>hóa</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tc>
              </a:tr>
              <a:tr h="884933">
                <a:tc>
                  <a:txBody>
                    <a:bodyPr/>
                    <a:lstStyle/>
                    <a:p>
                      <a:pPr marL="342900" lvl="0" indent="-342900">
                        <a:lnSpc>
                          <a:spcPct val="107000"/>
                        </a:lnSpc>
                        <a:spcAft>
                          <a:spcPts val="0"/>
                        </a:spcAft>
                        <a:buFont typeface="Times New Roman" panose="02020603050405020304" pitchFamily="18" charset="0"/>
                        <a:buChar char="-"/>
                      </a:pPr>
                      <a:r>
                        <a:rPr lang="en-US" sz="1800" b="1" dirty="0" err="1">
                          <a:effectLst/>
                        </a:rPr>
                        <a:t>Hàng</a:t>
                      </a:r>
                      <a:r>
                        <a:rPr lang="en-US" sz="1800" b="1" dirty="0">
                          <a:effectLst/>
                        </a:rPr>
                        <a:t> </a:t>
                      </a:r>
                      <a:r>
                        <a:rPr lang="en-US" sz="1800" b="1" dirty="0" err="1">
                          <a:effectLst/>
                        </a:rPr>
                        <a:t>hóa</a:t>
                      </a:r>
                      <a:r>
                        <a:rPr lang="en-US" sz="1800" b="1" dirty="0">
                          <a:effectLst/>
                        </a:rPr>
                        <a:t> </a:t>
                      </a:r>
                      <a:r>
                        <a:rPr lang="en-US" sz="1800" b="1" dirty="0" err="1">
                          <a:effectLst/>
                        </a:rPr>
                        <a:t>sức</a:t>
                      </a:r>
                      <a:r>
                        <a:rPr lang="en-US" sz="1800" b="1" dirty="0">
                          <a:effectLst/>
                        </a:rPr>
                        <a:t> </a:t>
                      </a:r>
                      <a:r>
                        <a:rPr lang="en-US" sz="1800" b="1" dirty="0" err="1">
                          <a:effectLst/>
                        </a:rPr>
                        <a:t>lao</a:t>
                      </a:r>
                      <a:r>
                        <a:rPr lang="en-US" sz="1800" b="1" dirty="0">
                          <a:effectLst/>
                        </a:rPr>
                        <a:t> </a:t>
                      </a:r>
                      <a:r>
                        <a:rPr lang="en-US" sz="1800" b="1" dirty="0" err="1">
                          <a:effectLst/>
                        </a:rPr>
                        <a:t>động</a:t>
                      </a:r>
                      <a:endParaRPr lang="en-US" sz="1800" b="1" dirty="0">
                        <a:effectLst/>
                      </a:endParaRPr>
                    </a:p>
                    <a:p>
                      <a:pPr>
                        <a:lnSpc>
                          <a:spcPct val="107000"/>
                        </a:lnSpc>
                        <a:spcAft>
                          <a:spcPts val="0"/>
                        </a:spcAft>
                      </a:pPr>
                      <a:r>
                        <a:rPr lang="en-US" sz="1800" b="1" dirty="0">
                          <a:effectLst/>
                        </a:rPr>
                        <a:t>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5076" marR="45076" marT="0" marB="0">
                    <a:solidFill>
                      <a:srgbClr val="0066FF"/>
                    </a:solidFill>
                  </a:tcPr>
                </a:tc>
                <a:tc>
                  <a:txBody>
                    <a:bodyPr/>
                    <a:lstStyle/>
                    <a:p>
                      <a:pPr marL="342900" lvl="0" indent="-342900" algn="just">
                        <a:lnSpc>
                          <a:spcPct val="107000"/>
                        </a:lnSpc>
                        <a:spcAft>
                          <a:spcPts val="0"/>
                        </a:spcAft>
                        <a:buFont typeface="Times New Roman" panose="02020603050405020304" pitchFamily="18" charset="0"/>
                        <a:buChar char="-"/>
                      </a:pPr>
                      <a:r>
                        <a:rPr lang="en-US" sz="1600" b="1" dirty="0" err="1">
                          <a:effectLst/>
                        </a:rPr>
                        <a:t>Biết</a:t>
                      </a:r>
                      <a:r>
                        <a:rPr lang="en-US" sz="1600" b="1" dirty="0">
                          <a:effectLst/>
                        </a:rPr>
                        <a:t> </a:t>
                      </a:r>
                      <a:r>
                        <a:rPr lang="en-US" sz="1600" b="1" dirty="0" err="1">
                          <a:effectLst/>
                        </a:rPr>
                        <a:t>được</a:t>
                      </a:r>
                      <a:r>
                        <a:rPr lang="en-US" sz="1600" b="1" dirty="0">
                          <a:effectLst/>
                        </a:rPr>
                        <a:t> 2 </a:t>
                      </a:r>
                      <a:r>
                        <a:rPr lang="en-US" sz="1600" b="1" dirty="0" err="1">
                          <a:effectLst/>
                        </a:rPr>
                        <a:t>điều</a:t>
                      </a:r>
                      <a:r>
                        <a:rPr lang="en-US" sz="1600" b="1" dirty="0">
                          <a:effectLst/>
                        </a:rPr>
                        <a:t> </a:t>
                      </a:r>
                      <a:r>
                        <a:rPr lang="en-US" sz="1600" b="1" dirty="0" err="1">
                          <a:effectLst/>
                        </a:rPr>
                        <a:t>kiện</a:t>
                      </a:r>
                      <a:r>
                        <a:rPr lang="en-US" sz="1600" b="1" dirty="0">
                          <a:effectLst/>
                        </a:rPr>
                        <a:t> </a:t>
                      </a:r>
                      <a:r>
                        <a:rPr lang="en-US" sz="1600" b="1" dirty="0" err="1">
                          <a:effectLst/>
                        </a:rPr>
                        <a:t>để</a:t>
                      </a:r>
                      <a:r>
                        <a:rPr lang="en-US" sz="1600" b="1" dirty="0">
                          <a:effectLst/>
                        </a:rPr>
                        <a:t> </a:t>
                      </a:r>
                      <a:r>
                        <a:rPr lang="en-US" sz="1600" b="1" dirty="0" err="1">
                          <a:effectLst/>
                        </a:rPr>
                        <a:t>sức</a:t>
                      </a:r>
                      <a:r>
                        <a:rPr lang="en-US" sz="1600" b="1" dirty="0">
                          <a:effectLst/>
                        </a:rPr>
                        <a:t> </a:t>
                      </a:r>
                      <a:r>
                        <a:rPr lang="en-US" sz="1600" b="1" dirty="0" err="1">
                          <a:effectLst/>
                        </a:rPr>
                        <a:t>lao</a:t>
                      </a:r>
                      <a:r>
                        <a:rPr lang="en-US" sz="1600" b="1" dirty="0">
                          <a:effectLst/>
                        </a:rPr>
                        <a:t> </a:t>
                      </a:r>
                      <a:r>
                        <a:rPr lang="en-US" sz="1600" b="1" dirty="0" err="1">
                          <a:effectLst/>
                        </a:rPr>
                        <a:t>động</a:t>
                      </a:r>
                      <a:r>
                        <a:rPr lang="en-US" sz="1600" b="1" dirty="0">
                          <a:effectLst/>
                        </a:rPr>
                        <a:t> </a:t>
                      </a:r>
                      <a:r>
                        <a:rPr lang="en-US" sz="1600" b="1" dirty="0" err="1">
                          <a:effectLst/>
                        </a:rPr>
                        <a:t>trở</a:t>
                      </a:r>
                      <a:r>
                        <a:rPr lang="en-US" sz="1600" b="1" dirty="0">
                          <a:effectLst/>
                        </a:rPr>
                        <a:t> </a:t>
                      </a:r>
                      <a:r>
                        <a:rPr lang="en-US" sz="1600" b="1" dirty="0" err="1">
                          <a:effectLst/>
                        </a:rPr>
                        <a:t>thành</a:t>
                      </a:r>
                      <a:r>
                        <a:rPr lang="en-US" sz="1600" b="1" dirty="0">
                          <a:effectLst/>
                        </a:rPr>
                        <a:t> </a:t>
                      </a:r>
                      <a:r>
                        <a:rPr lang="en-US" sz="1600" b="1" dirty="0" err="1">
                          <a:effectLst/>
                        </a:rPr>
                        <a:t>hàng</a:t>
                      </a:r>
                      <a:r>
                        <a:rPr lang="en-US" sz="1600" b="1" dirty="0">
                          <a:effectLst/>
                        </a:rPr>
                        <a:t> </a:t>
                      </a:r>
                      <a:r>
                        <a:rPr lang="en-US" sz="1600" b="1" dirty="0" err="1">
                          <a:effectLst/>
                        </a:rPr>
                        <a:t>hóa</a:t>
                      </a:r>
                      <a:endParaRPr lang="en-US" sz="1600" b="1" dirty="0">
                        <a:effectLst/>
                      </a:endParaRPr>
                    </a:p>
                    <a:p>
                      <a:pPr marL="342900" lvl="0" indent="-342900" algn="just">
                        <a:lnSpc>
                          <a:spcPct val="107000"/>
                        </a:lnSpc>
                        <a:spcAft>
                          <a:spcPts val="0"/>
                        </a:spcAft>
                        <a:buFont typeface="Times New Roman" panose="02020603050405020304" pitchFamily="18" charset="0"/>
                        <a:buChar char="-"/>
                      </a:pPr>
                      <a:r>
                        <a:rPr lang="en-US" sz="1600" b="1" dirty="0">
                          <a:effectLst/>
                        </a:rPr>
                        <a:t>SV </a:t>
                      </a:r>
                      <a:r>
                        <a:rPr lang="en-US" sz="1600" b="1" dirty="0" err="1">
                          <a:effectLst/>
                        </a:rPr>
                        <a:t>giải</a:t>
                      </a:r>
                      <a:r>
                        <a:rPr lang="en-US" sz="1600" b="1" dirty="0">
                          <a:effectLst/>
                        </a:rPr>
                        <a:t> </a:t>
                      </a:r>
                      <a:r>
                        <a:rPr lang="en-US" sz="1600" b="1" dirty="0" err="1">
                          <a:effectLst/>
                        </a:rPr>
                        <a:t>thích</a:t>
                      </a:r>
                      <a:r>
                        <a:rPr lang="en-US" sz="1600" b="1" dirty="0">
                          <a:effectLst/>
                        </a:rPr>
                        <a:t> </a:t>
                      </a:r>
                      <a:r>
                        <a:rPr lang="en-US" sz="1600" b="1" dirty="0" err="1">
                          <a:effectLst/>
                        </a:rPr>
                        <a:t>được</a:t>
                      </a:r>
                      <a:r>
                        <a:rPr lang="en-US" sz="1600" b="1" dirty="0">
                          <a:effectLst/>
                        </a:rPr>
                        <a:t> </a:t>
                      </a:r>
                      <a:r>
                        <a:rPr lang="en-US" sz="1600" b="1" dirty="0" err="1">
                          <a:effectLst/>
                        </a:rPr>
                        <a:t>nguồn</a:t>
                      </a:r>
                      <a:r>
                        <a:rPr lang="en-US" sz="1600" b="1" dirty="0">
                          <a:effectLst/>
                        </a:rPr>
                        <a:t> </a:t>
                      </a:r>
                      <a:r>
                        <a:rPr lang="en-US" sz="1600" b="1" dirty="0" err="1">
                          <a:effectLst/>
                        </a:rPr>
                        <a:t>gốc</a:t>
                      </a:r>
                      <a:r>
                        <a:rPr lang="en-US" sz="1600" b="1" dirty="0">
                          <a:effectLst/>
                        </a:rPr>
                        <a:t> </a:t>
                      </a:r>
                      <a:r>
                        <a:rPr lang="en-US" sz="1600" b="1" dirty="0" err="1">
                          <a:effectLst/>
                        </a:rPr>
                        <a:t>của</a:t>
                      </a:r>
                      <a:r>
                        <a:rPr lang="en-US" sz="1600" b="1" dirty="0">
                          <a:effectLst/>
                        </a:rPr>
                        <a:t> </a:t>
                      </a:r>
                      <a:r>
                        <a:rPr lang="en-US" sz="1600" b="1" dirty="0" err="1">
                          <a:effectLst/>
                        </a:rPr>
                        <a:t>giá</a:t>
                      </a:r>
                      <a:r>
                        <a:rPr lang="en-US" sz="1600" b="1" dirty="0">
                          <a:effectLst/>
                        </a:rPr>
                        <a:t> </a:t>
                      </a:r>
                      <a:r>
                        <a:rPr lang="en-US" sz="1600" b="1" dirty="0" err="1">
                          <a:effectLst/>
                        </a:rPr>
                        <a:t>trị</a:t>
                      </a:r>
                      <a:r>
                        <a:rPr lang="en-US" sz="1600" b="1" dirty="0">
                          <a:effectLst/>
                        </a:rPr>
                        <a:t> </a:t>
                      </a:r>
                      <a:r>
                        <a:rPr lang="en-US" sz="1600" b="1" dirty="0" err="1">
                          <a:effectLst/>
                        </a:rPr>
                        <a:t>thặng</a:t>
                      </a:r>
                      <a:r>
                        <a:rPr lang="en-US" sz="1600" b="1" dirty="0">
                          <a:effectLst/>
                        </a:rPr>
                        <a:t> </a:t>
                      </a:r>
                      <a:r>
                        <a:rPr lang="en-US" sz="1600" b="1" dirty="0" err="1">
                          <a:effectLst/>
                        </a:rPr>
                        <a:t>dư</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tc>
              </a:tr>
              <a:tr h="884933">
                <a:tc>
                  <a:txBody>
                    <a:bodyPr/>
                    <a:lstStyle/>
                    <a:p>
                      <a:pPr>
                        <a:lnSpc>
                          <a:spcPct val="107000"/>
                        </a:lnSpc>
                        <a:spcAft>
                          <a:spcPts val="0"/>
                        </a:spcAft>
                      </a:pPr>
                      <a:r>
                        <a:rPr lang="en-US" sz="1800" b="1" dirty="0">
                          <a:effectLst/>
                        </a:rPr>
                        <a:t> </a:t>
                      </a:r>
                    </a:p>
                    <a:p>
                      <a:pPr marL="342900" lvl="0" indent="-342900">
                        <a:lnSpc>
                          <a:spcPct val="107000"/>
                        </a:lnSpc>
                        <a:spcAft>
                          <a:spcPts val="0"/>
                        </a:spcAft>
                        <a:buFont typeface="Times New Roman" panose="02020603050405020304" pitchFamily="18" charset="0"/>
                        <a:buChar char="-"/>
                      </a:pPr>
                      <a:r>
                        <a:rPr lang="en-US" sz="1800" b="1" dirty="0" err="1">
                          <a:effectLst/>
                        </a:rPr>
                        <a:t>Giai</a:t>
                      </a:r>
                      <a:r>
                        <a:rPr lang="en-US" sz="1800" b="1" dirty="0">
                          <a:effectLst/>
                        </a:rPr>
                        <a:t> </a:t>
                      </a:r>
                      <a:r>
                        <a:rPr lang="en-US" sz="1800" b="1" dirty="0" err="1">
                          <a:effectLst/>
                        </a:rPr>
                        <a:t>cấp</a:t>
                      </a:r>
                      <a:r>
                        <a:rPr lang="en-US" sz="1800" b="1" dirty="0">
                          <a:effectLst/>
                        </a:rPr>
                        <a:t> </a:t>
                      </a:r>
                      <a:r>
                        <a:rPr lang="en-US" sz="1800" b="1" dirty="0" err="1">
                          <a:effectLst/>
                        </a:rPr>
                        <a:t>công</a:t>
                      </a:r>
                      <a:r>
                        <a:rPr lang="en-US" sz="1800" b="1" dirty="0">
                          <a:effectLst/>
                        </a:rPr>
                        <a:t> </a:t>
                      </a:r>
                      <a:r>
                        <a:rPr lang="en-US" sz="1800" b="1" dirty="0" err="1">
                          <a:effectLst/>
                        </a:rPr>
                        <a:t>nhân</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solidFill>
                      <a:srgbClr val="0066FF"/>
                    </a:solidFill>
                  </a:tcPr>
                </a:tc>
                <a:tc>
                  <a:txBody>
                    <a:bodyPr/>
                    <a:lstStyle/>
                    <a:p>
                      <a:pPr marL="342900" lvl="0" indent="-342900" algn="just">
                        <a:lnSpc>
                          <a:spcPct val="107000"/>
                        </a:lnSpc>
                        <a:spcAft>
                          <a:spcPts val="0"/>
                        </a:spcAft>
                        <a:buFont typeface="Times New Roman" panose="02020603050405020304" pitchFamily="18" charset="0"/>
                        <a:buChar char="-"/>
                      </a:pPr>
                      <a:r>
                        <a:rPr lang="en-US" sz="1600" b="1" dirty="0" err="1">
                          <a:effectLst/>
                        </a:rPr>
                        <a:t>Trình</a:t>
                      </a:r>
                      <a:r>
                        <a:rPr lang="en-US" sz="1600" b="1" dirty="0">
                          <a:effectLst/>
                        </a:rPr>
                        <a:t> </a:t>
                      </a:r>
                      <a:r>
                        <a:rPr lang="en-US" sz="1600" b="1" dirty="0" err="1">
                          <a:effectLst/>
                        </a:rPr>
                        <a:t>bày</a:t>
                      </a:r>
                      <a:r>
                        <a:rPr lang="en-US" sz="1600" b="1" dirty="0">
                          <a:effectLst/>
                        </a:rPr>
                        <a:t> </a:t>
                      </a:r>
                      <a:r>
                        <a:rPr lang="en-US" sz="1600" b="1" dirty="0" err="1">
                          <a:effectLst/>
                        </a:rPr>
                        <a:t>được</a:t>
                      </a:r>
                      <a:r>
                        <a:rPr lang="en-US" sz="1600" b="1" dirty="0">
                          <a:effectLst/>
                        </a:rPr>
                        <a:t> </a:t>
                      </a:r>
                      <a:r>
                        <a:rPr lang="en-US" sz="1600" b="1" dirty="0" err="1">
                          <a:effectLst/>
                        </a:rPr>
                        <a:t>khái</a:t>
                      </a:r>
                      <a:r>
                        <a:rPr lang="en-US" sz="1600" b="1" dirty="0">
                          <a:effectLst/>
                        </a:rPr>
                        <a:t> </a:t>
                      </a:r>
                      <a:r>
                        <a:rPr lang="en-US" sz="1600" b="1" dirty="0" err="1">
                          <a:effectLst/>
                        </a:rPr>
                        <a:t>niệm</a:t>
                      </a:r>
                      <a:r>
                        <a:rPr lang="en-US" sz="1600" b="1" dirty="0">
                          <a:effectLst/>
                        </a:rPr>
                        <a:t> </a:t>
                      </a:r>
                      <a:r>
                        <a:rPr lang="en-US" sz="1600" b="1" dirty="0" err="1">
                          <a:effectLst/>
                        </a:rPr>
                        <a:t>về</a:t>
                      </a:r>
                      <a:r>
                        <a:rPr lang="en-US" sz="1600" b="1" dirty="0">
                          <a:effectLst/>
                        </a:rPr>
                        <a:t> </a:t>
                      </a:r>
                      <a:r>
                        <a:rPr lang="en-US" sz="1600" b="1" dirty="0" err="1">
                          <a:effectLst/>
                        </a:rPr>
                        <a:t>giai</a:t>
                      </a:r>
                      <a:r>
                        <a:rPr lang="en-US" sz="1600" b="1" dirty="0">
                          <a:effectLst/>
                        </a:rPr>
                        <a:t> </a:t>
                      </a:r>
                      <a:r>
                        <a:rPr lang="en-US" sz="1600" b="1" dirty="0" err="1">
                          <a:effectLst/>
                        </a:rPr>
                        <a:t>cấp</a:t>
                      </a:r>
                      <a:r>
                        <a:rPr lang="en-US" sz="1600" b="1" dirty="0">
                          <a:effectLst/>
                        </a:rPr>
                        <a:t> </a:t>
                      </a:r>
                      <a:r>
                        <a:rPr lang="en-US" sz="1600" b="1" dirty="0" err="1">
                          <a:effectLst/>
                        </a:rPr>
                        <a:t>công</a:t>
                      </a:r>
                      <a:r>
                        <a:rPr lang="en-US" sz="1600" b="1" dirty="0">
                          <a:effectLst/>
                        </a:rPr>
                        <a:t> </a:t>
                      </a:r>
                      <a:r>
                        <a:rPr lang="en-US" sz="1600" b="1" dirty="0" err="1">
                          <a:effectLst/>
                        </a:rPr>
                        <a:t>nhân</a:t>
                      </a:r>
                      <a:endParaRPr lang="en-US" sz="1600" b="1" dirty="0">
                        <a:effectLst/>
                      </a:endParaRPr>
                    </a:p>
                    <a:p>
                      <a:pPr marL="342900" lvl="0" indent="-342900" algn="just">
                        <a:lnSpc>
                          <a:spcPct val="107000"/>
                        </a:lnSpc>
                        <a:spcAft>
                          <a:spcPts val="0"/>
                        </a:spcAft>
                        <a:buFont typeface="Times New Roman" panose="02020603050405020304" pitchFamily="18" charset="0"/>
                        <a:buChar char="-"/>
                      </a:pPr>
                      <a:r>
                        <a:rPr lang="en-US" sz="1600" b="1" dirty="0" err="1">
                          <a:effectLst/>
                        </a:rPr>
                        <a:t>Biết</a:t>
                      </a:r>
                      <a:r>
                        <a:rPr lang="en-US" sz="1600" b="1" dirty="0">
                          <a:effectLst/>
                        </a:rPr>
                        <a:t> </a:t>
                      </a:r>
                      <a:r>
                        <a:rPr lang="en-US" sz="1600" b="1" dirty="0" err="1">
                          <a:effectLst/>
                        </a:rPr>
                        <a:t>được</a:t>
                      </a:r>
                      <a:r>
                        <a:rPr lang="en-US" sz="1600" b="1" dirty="0">
                          <a:effectLst/>
                        </a:rPr>
                        <a:t> </a:t>
                      </a:r>
                      <a:r>
                        <a:rPr lang="en-US" sz="1600" b="1" dirty="0" err="1">
                          <a:effectLst/>
                        </a:rPr>
                        <a:t>sứ</a:t>
                      </a:r>
                      <a:r>
                        <a:rPr lang="en-US" sz="1600" b="1" dirty="0">
                          <a:effectLst/>
                        </a:rPr>
                        <a:t> </a:t>
                      </a:r>
                      <a:r>
                        <a:rPr lang="en-US" sz="1600" b="1" dirty="0" err="1">
                          <a:effectLst/>
                        </a:rPr>
                        <a:t>mệnh</a:t>
                      </a:r>
                      <a:r>
                        <a:rPr lang="en-US" sz="1600" b="1" dirty="0">
                          <a:effectLst/>
                        </a:rPr>
                        <a:t> </a:t>
                      </a:r>
                      <a:r>
                        <a:rPr lang="en-US" sz="1600" b="1" dirty="0" err="1">
                          <a:effectLst/>
                        </a:rPr>
                        <a:t>lịch</a:t>
                      </a:r>
                      <a:r>
                        <a:rPr lang="en-US" sz="1600" b="1" dirty="0">
                          <a:effectLst/>
                        </a:rPr>
                        <a:t> </a:t>
                      </a:r>
                      <a:r>
                        <a:rPr lang="en-US" sz="1600" b="1" dirty="0" err="1">
                          <a:effectLst/>
                        </a:rPr>
                        <a:t>sử</a:t>
                      </a:r>
                      <a:r>
                        <a:rPr lang="en-US" sz="1600" b="1" dirty="0">
                          <a:effectLst/>
                        </a:rPr>
                        <a:t> </a:t>
                      </a:r>
                      <a:r>
                        <a:rPr lang="en-US" sz="1600" b="1" dirty="0" err="1">
                          <a:effectLst/>
                        </a:rPr>
                        <a:t>của</a:t>
                      </a:r>
                      <a:r>
                        <a:rPr lang="en-US" sz="1600" b="1" dirty="0">
                          <a:effectLst/>
                        </a:rPr>
                        <a:t> </a:t>
                      </a:r>
                      <a:r>
                        <a:rPr lang="en-US" sz="1600" b="1" dirty="0" err="1">
                          <a:effectLst/>
                        </a:rPr>
                        <a:t>giai</a:t>
                      </a:r>
                      <a:r>
                        <a:rPr lang="en-US" sz="1600" b="1" dirty="0">
                          <a:effectLst/>
                        </a:rPr>
                        <a:t> </a:t>
                      </a:r>
                      <a:r>
                        <a:rPr lang="en-US" sz="1600" b="1" dirty="0" err="1">
                          <a:effectLst/>
                        </a:rPr>
                        <a:t>cấp</a:t>
                      </a:r>
                      <a:r>
                        <a:rPr lang="en-US" sz="1600" b="1" dirty="0">
                          <a:effectLst/>
                        </a:rPr>
                        <a:t> </a:t>
                      </a:r>
                      <a:r>
                        <a:rPr lang="en-US" sz="1600" b="1" dirty="0" err="1">
                          <a:effectLst/>
                        </a:rPr>
                        <a:t>công</a:t>
                      </a:r>
                      <a:r>
                        <a:rPr lang="en-US" sz="1600" b="1" dirty="0">
                          <a:effectLst/>
                        </a:rPr>
                        <a:t> </a:t>
                      </a:r>
                      <a:r>
                        <a:rPr lang="en-US" sz="1600" b="1" dirty="0" err="1">
                          <a:effectLst/>
                        </a:rPr>
                        <a:t>nhân</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76" marR="45076" marT="0" marB="0"/>
                </a:tc>
              </a:tr>
            </a:tbl>
          </a:graphicData>
        </a:graphic>
      </p:graphicFrame>
    </p:spTree>
    <p:extLst>
      <p:ext uri="{BB962C8B-B14F-4D97-AF65-F5344CB8AC3E}">
        <p14:creationId xmlns:p14="http://schemas.microsoft.com/office/powerpoint/2010/main" val="326174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600528" y="3064782"/>
            <a:ext cx="10990943" cy="1325563"/>
          </a:xfrm>
        </p:spPr>
        <p:txBody>
          <a:bodyPr>
            <a:noAutofit/>
          </a:bodyPr>
          <a:lstStyle/>
          <a:p>
            <a:pPr lvl="0" algn="ctr"/>
            <a:r>
              <a:rPr lang="en-US" sz="3600" b="1" i="1" dirty="0" smtClean="0">
                <a:solidFill>
                  <a:srgbClr val="FF0000"/>
                </a:solidFill>
              </a:rPr>
              <a:t>- </a:t>
            </a:r>
            <a:r>
              <a:rPr lang="en-US" sz="3600" b="1" i="1" dirty="0" err="1" smtClean="0">
                <a:solidFill>
                  <a:srgbClr val="FF0000"/>
                </a:solidFill>
              </a:rPr>
              <a:t>Thiết</a:t>
            </a:r>
            <a:r>
              <a:rPr lang="en-US" sz="3600" b="1" i="1" dirty="0" smtClean="0">
                <a:solidFill>
                  <a:srgbClr val="FF0000"/>
                </a:solidFill>
              </a:rPr>
              <a:t> </a:t>
            </a:r>
            <a:r>
              <a:rPr lang="en-US" sz="3600" b="1" i="1" dirty="0" err="1">
                <a:solidFill>
                  <a:srgbClr val="FF0000"/>
                </a:solidFill>
              </a:rPr>
              <a:t>kế</a:t>
            </a:r>
            <a:r>
              <a:rPr lang="en-US" sz="3600" b="1" i="1" dirty="0">
                <a:solidFill>
                  <a:srgbClr val="FF0000"/>
                </a:solidFill>
              </a:rPr>
              <a:t> </a:t>
            </a:r>
            <a:r>
              <a:rPr lang="en-US" sz="3600" b="1" i="1" dirty="0" err="1">
                <a:solidFill>
                  <a:srgbClr val="FF0000"/>
                </a:solidFill>
              </a:rPr>
              <a:t>bài</a:t>
            </a:r>
            <a:r>
              <a:rPr lang="en-US" sz="3600" b="1" i="1" dirty="0">
                <a:solidFill>
                  <a:srgbClr val="FF0000"/>
                </a:solidFill>
              </a:rPr>
              <a:t> </a:t>
            </a:r>
            <a:r>
              <a:rPr lang="en-US" sz="3600" b="1" i="1" dirty="0" err="1">
                <a:solidFill>
                  <a:srgbClr val="FF0000"/>
                </a:solidFill>
              </a:rPr>
              <a:t>giảng</a:t>
            </a:r>
            <a:r>
              <a:rPr lang="en-US" sz="3600" b="1" i="1" dirty="0">
                <a:solidFill>
                  <a:srgbClr val="FF0000"/>
                </a:solidFill>
              </a:rPr>
              <a:t> </a:t>
            </a:r>
            <a:r>
              <a:rPr lang="en-US" sz="3600" b="1" i="1" dirty="0" err="1">
                <a:solidFill>
                  <a:srgbClr val="FF0000"/>
                </a:solidFill>
              </a:rPr>
              <a:t>kết</a:t>
            </a:r>
            <a:r>
              <a:rPr lang="en-US" sz="3600" b="1" i="1" dirty="0">
                <a:solidFill>
                  <a:srgbClr val="FF0000"/>
                </a:solidFill>
              </a:rPr>
              <a:t> </a:t>
            </a:r>
            <a:r>
              <a:rPr lang="en-US" sz="3600" b="1" i="1" dirty="0" err="1">
                <a:solidFill>
                  <a:srgbClr val="FF0000"/>
                </a:solidFill>
              </a:rPr>
              <a:t>hợp</a:t>
            </a:r>
            <a:r>
              <a:rPr lang="en-US" sz="3600" b="1" i="1" dirty="0">
                <a:solidFill>
                  <a:srgbClr val="FF0000"/>
                </a:solidFill>
              </a:rPr>
              <a:t> </a:t>
            </a:r>
            <a:r>
              <a:rPr lang="en-US" sz="3600" b="1" i="1" dirty="0" err="1">
                <a:solidFill>
                  <a:srgbClr val="FF0000"/>
                </a:solidFill>
              </a:rPr>
              <a:t>phương</a:t>
            </a:r>
            <a:r>
              <a:rPr lang="en-US" sz="3600" b="1" i="1" dirty="0">
                <a:solidFill>
                  <a:srgbClr val="FF0000"/>
                </a:solidFill>
              </a:rPr>
              <a:t> </a:t>
            </a:r>
            <a:r>
              <a:rPr lang="en-US" sz="3600" b="1" i="1" dirty="0" err="1">
                <a:solidFill>
                  <a:srgbClr val="FF0000"/>
                </a:solidFill>
              </a:rPr>
              <a:t>pháp</a:t>
            </a:r>
            <a:r>
              <a:rPr lang="en-US" sz="3600" b="1" i="1" dirty="0">
                <a:solidFill>
                  <a:srgbClr val="FF0000"/>
                </a:solidFill>
              </a:rPr>
              <a:t> </a:t>
            </a:r>
            <a:r>
              <a:rPr lang="en-US" sz="3600" b="1" i="1" dirty="0" err="1">
                <a:solidFill>
                  <a:srgbClr val="FF0000"/>
                </a:solidFill>
              </a:rPr>
              <a:t>học</a:t>
            </a:r>
            <a:r>
              <a:rPr lang="en-US" sz="3600" b="1" i="1" dirty="0">
                <a:solidFill>
                  <a:srgbClr val="FF0000"/>
                </a:solidFill>
              </a:rPr>
              <a:t> </a:t>
            </a:r>
            <a:r>
              <a:rPr lang="en-US" sz="3600" b="1" i="1" dirty="0" err="1">
                <a:solidFill>
                  <a:srgbClr val="FF0000"/>
                </a:solidFill>
              </a:rPr>
              <a:t>tập</a:t>
            </a:r>
            <a:r>
              <a:rPr lang="en-US" sz="3600" b="1" i="1" dirty="0">
                <a:solidFill>
                  <a:srgbClr val="FF0000"/>
                </a:solidFill>
              </a:rPr>
              <a:t> </a:t>
            </a:r>
            <a:r>
              <a:rPr lang="en-US" sz="3600" b="1" i="1" dirty="0" err="1">
                <a:solidFill>
                  <a:srgbClr val="FF0000"/>
                </a:solidFill>
              </a:rPr>
              <a:t>trải</a:t>
            </a:r>
            <a:r>
              <a:rPr lang="en-US" sz="3600" b="1" i="1" dirty="0">
                <a:solidFill>
                  <a:srgbClr val="FF0000"/>
                </a:solidFill>
              </a:rPr>
              <a:t> </a:t>
            </a:r>
            <a:r>
              <a:rPr lang="en-US" sz="3600" b="1" i="1" dirty="0" err="1">
                <a:solidFill>
                  <a:srgbClr val="FF0000"/>
                </a:solidFill>
              </a:rPr>
              <a:t>nghiệm</a:t>
            </a:r>
            <a:r>
              <a:rPr lang="en-US" sz="3600" b="1" i="1" dirty="0">
                <a:solidFill>
                  <a:srgbClr val="FF0000"/>
                </a:solidFill>
              </a:rPr>
              <a:t> </a:t>
            </a:r>
            <a:r>
              <a:rPr lang="en-US" sz="3600" b="1" i="1" dirty="0" err="1">
                <a:solidFill>
                  <a:srgbClr val="FF0000"/>
                </a:solidFill>
              </a:rPr>
              <a:t>và</a:t>
            </a:r>
            <a:r>
              <a:rPr lang="en-US" sz="3600" b="1" i="1" dirty="0">
                <a:solidFill>
                  <a:srgbClr val="FF0000"/>
                </a:solidFill>
              </a:rPr>
              <a:t> </a:t>
            </a:r>
            <a:r>
              <a:rPr lang="en-US" sz="3600" b="1" i="1" dirty="0" err="1">
                <a:solidFill>
                  <a:srgbClr val="FF0000"/>
                </a:solidFill>
              </a:rPr>
              <a:t>nghe</a:t>
            </a:r>
            <a:r>
              <a:rPr lang="en-US" sz="3600" b="1" i="1" dirty="0">
                <a:solidFill>
                  <a:srgbClr val="FF0000"/>
                </a:solidFill>
              </a:rPr>
              <a:t> </a:t>
            </a:r>
            <a:r>
              <a:rPr lang="en-US" sz="3600" b="1" i="1" dirty="0" err="1">
                <a:solidFill>
                  <a:srgbClr val="FF0000"/>
                </a:solidFill>
              </a:rPr>
              <a:t>nhìn</a:t>
            </a:r>
            <a:r>
              <a:rPr lang="en-US" sz="3600" b="1" i="1" dirty="0">
                <a:solidFill>
                  <a:srgbClr val="FF0000"/>
                </a:solidFill>
              </a:rPr>
              <a:t> </a:t>
            </a:r>
            <a:r>
              <a:rPr lang="en-US" sz="3600" b="1" i="1" dirty="0" err="1">
                <a:solidFill>
                  <a:srgbClr val="FF0000"/>
                </a:solidFill>
              </a:rPr>
              <a:t>trực</a:t>
            </a:r>
            <a:r>
              <a:rPr lang="en-US" sz="3600" b="1" i="1" dirty="0">
                <a:solidFill>
                  <a:srgbClr val="FF0000"/>
                </a:solidFill>
              </a:rPr>
              <a:t> </a:t>
            </a:r>
            <a:r>
              <a:rPr lang="en-US" sz="3600" b="1" i="1" dirty="0" err="1">
                <a:solidFill>
                  <a:srgbClr val="FF0000"/>
                </a:solidFill>
              </a:rPr>
              <a:t>quan</a:t>
            </a:r>
            <a:r>
              <a:rPr lang="en-US" sz="3600" dirty="0">
                <a:solidFill>
                  <a:srgbClr val="FF0000"/>
                </a:solidFill>
              </a:rPr>
              <a:t/>
            </a:r>
            <a:br>
              <a:rPr lang="en-US" sz="3600" dirty="0">
                <a:solidFill>
                  <a:srgbClr val="FF0000"/>
                </a:solidFill>
              </a:rPr>
            </a:br>
            <a:endParaRPr lang="en-US" sz="3600" dirty="0">
              <a:solidFill>
                <a:srgbClr val="FF0000"/>
              </a:solidFill>
            </a:endParaRPr>
          </a:p>
        </p:txBody>
      </p:sp>
    </p:spTree>
    <p:extLst>
      <p:ext uri="{BB962C8B-B14F-4D97-AF65-F5344CB8AC3E}">
        <p14:creationId xmlns:p14="http://schemas.microsoft.com/office/powerpoint/2010/main" val="560110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7657" y="101600"/>
            <a:ext cx="10842172" cy="66330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3946320388"/>
              </p:ext>
            </p:extLst>
          </p:nvPr>
        </p:nvGraphicFramePr>
        <p:xfrm>
          <a:off x="812800" y="203628"/>
          <a:ext cx="10536517" cy="6466113"/>
        </p:xfrm>
        <a:graphic>
          <a:graphicData uri="http://schemas.openxmlformats.org/drawingml/2006/table">
            <a:tbl>
              <a:tblPr firstRow="1" firstCol="1" bandRow="1">
                <a:tableStyleId>{5C22544A-7EE6-4342-B048-85BDC9FD1C3A}</a:tableStyleId>
              </a:tblPr>
              <a:tblGrid>
                <a:gridCol w="3257368"/>
                <a:gridCol w="7279149"/>
              </a:tblGrid>
              <a:tr h="680641">
                <a:tc>
                  <a:txBody>
                    <a:bodyPr/>
                    <a:lstStyle/>
                    <a:p>
                      <a:pPr marL="457200" algn="ctr">
                        <a:lnSpc>
                          <a:spcPct val="107000"/>
                        </a:lnSpc>
                        <a:spcAft>
                          <a:spcPts val="0"/>
                        </a:spcAft>
                      </a:pPr>
                      <a:r>
                        <a:rPr lang="en-US" sz="2400" dirty="0" err="1">
                          <a:effectLst/>
                        </a:rPr>
                        <a:t>Nội</a:t>
                      </a:r>
                      <a:r>
                        <a:rPr lang="en-US" sz="2400" dirty="0">
                          <a:effectLst/>
                        </a:rPr>
                        <a:t> dung</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454" marR="16454" marT="0" marB="0">
                    <a:solidFill>
                      <a:srgbClr val="FF0000"/>
                    </a:solidFill>
                  </a:tcPr>
                </a:tc>
                <a:tc>
                  <a:txBody>
                    <a:bodyPr/>
                    <a:lstStyle/>
                    <a:p>
                      <a:pPr marL="457200" indent="-174625" algn="ctr">
                        <a:lnSpc>
                          <a:spcPct val="107000"/>
                        </a:lnSpc>
                        <a:spcAft>
                          <a:spcPts val="0"/>
                        </a:spcAft>
                      </a:pPr>
                      <a:r>
                        <a:rPr lang="en-US" sz="2000" dirty="0" err="1">
                          <a:effectLst/>
                        </a:rPr>
                        <a:t>Nội</a:t>
                      </a:r>
                      <a:r>
                        <a:rPr lang="en-US" sz="2000" dirty="0">
                          <a:effectLst/>
                        </a:rPr>
                        <a:t> dung </a:t>
                      </a:r>
                      <a:r>
                        <a:rPr lang="en-US" sz="2000" dirty="0" err="1">
                          <a:effectLst/>
                        </a:rPr>
                        <a:t>hoạt</a:t>
                      </a:r>
                      <a:r>
                        <a:rPr lang="en-US" sz="2000" dirty="0">
                          <a:effectLst/>
                        </a:rPr>
                        <a:t> </a:t>
                      </a:r>
                      <a:r>
                        <a:rPr lang="en-US" sz="2000" dirty="0" err="1">
                          <a:effectLst/>
                        </a:rPr>
                        <a:t>động</a:t>
                      </a:r>
                      <a:r>
                        <a:rPr lang="en-US" sz="2000" dirty="0">
                          <a:effectLst/>
                        </a:rPr>
                        <a:t> </a:t>
                      </a:r>
                      <a:r>
                        <a:rPr lang="en-US" sz="2000" dirty="0" err="1">
                          <a:effectLst/>
                        </a:rPr>
                        <a:t>trải</a:t>
                      </a:r>
                      <a:r>
                        <a:rPr lang="en-US" sz="2000" dirty="0">
                          <a:effectLst/>
                        </a:rPr>
                        <a:t> </a:t>
                      </a:r>
                      <a:r>
                        <a:rPr lang="en-US" sz="2000" dirty="0" err="1">
                          <a:effectLst/>
                        </a:rPr>
                        <a:t>nghiệm</a:t>
                      </a:r>
                      <a:r>
                        <a:rPr lang="en-US" sz="2000" dirty="0">
                          <a:effectLst/>
                        </a:rPr>
                        <a:t>, </a:t>
                      </a:r>
                      <a:r>
                        <a:rPr lang="en-US" sz="2000" dirty="0" err="1">
                          <a:effectLst/>
                        </a:rPr>
                        <a:t>kết</a:t>
                      </a:r>
                      <a:r>
                        <a:rPr lang="en-US" sz="2000" dirty="0">
                          <a:effectLst/>
                        </a:rPr>
                        <a:t> </a:t>
                      </a:r>
                      <a:r>
                        <a:rPr lang="en-US" sz="2000" dirty="0" err="1">
                          <a:effectLst/>
                        </a:rPr>
                        <a:t>hợp</a:t>
                      </a:r>
                      <a:r>
                        <a:rPr lang="en-US" sz="2000" dirty="0">
                          <a:effectLst/>
                        </a:rPr>
                        <a:t> </a:t>
                      </a:r>
                      <a:r>
                        <a:rPr lang="en-US" sz="2000" dirty="0" err="1">
                          <a:effectLst/>
                        </a:rPr>
                        <a:t>nghe</a:t>
                      </a:r>
                      <a:r>
                        <a:rPr lang="en-US" sz="2000" dirty="0">
                          <a:effectLst/>
                        </a:rPr>
                        <a:t> </a:t>
                      </a:r>
                      <a:r>
                        <a:rPr lang="en-US" sz="2000" dirty="0" err="1">
                          <a:effectLst/>
                        </a:rPr>
                        <a:t>nhìn</a:t>
                      </a:r>
                      <a:r>
                        <a:rPr lang="en-US" sz="2000" dirty="0">
                          <a:effectLst/>
                        </a:rPr>
                        <a:t> </a:t>
                      </a:r>
                      <a:r>
                        <a:rPr lang="en-US" sz="2000" dirty="0" err="1">
                          <a:effectLst/>
                        </a:rPr>
                        <a:t>trực</a:t>
                      </a:r>
                      <a:r>
                        <a:rPr lang="en-US" sz="2000" dirty="0">
                          <a:effectLst/>
                        </a:rPr>
                        <a:t> </a:t>
                      </a:r>
                      <a:r>
                        <a:rPr lang="en-US" sz="2000" dirty="0" err="1">
                          <a:effectLst/>
                        </a:rPr>
                        <a:t>quan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454" marR="16454" marT="0" marB="0">
                    <a:solidFill>
                      <a:srgbClr val="0070C0"/>
                    </a:solidFill>
                  </a:tcPr>
                </a:tc>
              </a:tr>
              <a:tr h="2041932">
                <a:tc>
                  <a:txBody>
                    <a:bodyPr/>
                    <a:lstStyle/>
                    <a:p>
                      <a:pPr marL="342900" lvl="0" indent="-342900">
                        <a:lnSpc>
                          <a:spcPct val="107000"/>
                        </a:lnSpc>
                        <a:spcAft>
                          <a:spcPts val="0"/>
                        </a:spcAft>
                        <a:buFont typeface="Times New Roman" panose="02020603050405020304" pitchFamily="18" charset="0"/>
                        <a:buChar char="-"/>
                      </a:pPr>
                      <a:r>
                        <a:rPr lang="en-US" sz="2400" dirty="0" err="1">
                          <a:effectLst/>
                        </a:rPr>
                        <a:t>Phạm</a:t>
                      </a:r>
                      <a:r>
                        <a:rPr lang="en-US" sz="2400" dirty="0">
                          <a:effectLst/>
                        </a:rPr>
                        <a:t> </a:t>
                      </a:r>
                      <a:r>
                        <a:rPr lang="en-US" sz="2400" dirty="0" err="1">
                          <a:effectLst/>
                        </a:rPr>
                        <a:t>trù</a:t>
                      </a:r>
                      <a:r>
                        <a:rPr lang="en-US" sz="2400" dirty="0">
                          <a:effectLst/>
                        </a:rPr>
                        <a:t> </a:t>
                      </a:r>
                      <a:r>
                        <a:rPr lang="en-US" sz="2400" dirty="0" err="1">
                          <a:effectLst/>
                        </a:rPr>
                        <a:t>vật</a:t>
                      </a:r>
                      <a:r>
                        <a:rPr lang="en-US" sz="2400" dirty="0">
                          <a:effectLst/>
                        </a:rPr>
                        <a:t> </a:t>
                      </a:r>
                      <a:r>
                        <a:rPr lang="en-US" sz="2400" dirty="0" err="1">
                          <a:effectLst/>
                        </a:rPr>
                        <a:t>chất</a:t>
                      </a:r>
                      <a:endParaRPr lang="en-US" sz="2400" dirty="0">
                        <a:effectLst/>
                      </a:endParaRPr>
                    </a:p>
                    <a:p>
                      <a:pPr marL="457200">
                        <a:lnSpc>
                          <a:spcPct val="107000"/>
                        </a:lnSpc>
                        <a:spcAft>
                          <a:spcPts val="0"/>
                        </a:spcAft>
                      </a:pPr>
                      <a:r>
                        <a:rPr lang="en-US" sz="2400" dirty="0">
                          <a:effectLst/>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454" marR="16454" marT="0" marB="0">
                    <a:solidFill>
                      <a:srgbClr val="FF0000"/>
                    </a:solidFill>
                  </a:tcPr>
                </a:tc>
                <a:tc>
                  <a:txBody>
                    <a:bodyPr/>
                    <a:lstStyle/>
                    <a:p>
                      <a:pPr marL="342900" lvl="0" indent="-342900" algn="just">
                        <a:lnSpc>
                          <a:spcPct val="107000"/>
                        </a:lnSpc>
                        <a:spcAft>
                          <a:spcPts val="0"/>
                        </a:spcAft>
                        <a:buFont typeface="Times New Roman" panose="02020603050405020304" pitchFamily="18" charset="0"/>
                        <a:buChar char="-"/>
                      </a:pPr>
                      <a:r>
                        <a:rPr lang="en-US" sz="2100" dirty="0">
                          <a:effectLst/>
                        </a:rPr>
                        <a:t>Cho </a:t>
                      </a:r>
                      <a:r>
                        <a:rPr lang="en-US" sz="2100" dirty="0" err="1">
                          <a:effectLst/>
                        </a:rPr>
                        <a:t>sinh</a:t>
                      </a:r>
                      <a:r>
                        <a:rPr lang="en-US" sz="2100" dirty="0">
                          <a:effectLst/>
                        </a:rPr>
                        <a:t> </a:t>
                      </a:r>
                      <a:r>
                        <a:rPr lang="en-US" sz="2100" dirty="0" err="1">
                          <a:effectLst/>
                        </a:rPr>
                        <a:t>viên</a:t>
                      </a:r>
                      <a:r>
                        <a:rPr lang="en-US" sz="2100" dirty="0">
                          <a:effectLst/>
                        </a:rPr>
                        <a:t> </a:t>
                      </a:r>
                      <a:r>
                        <a:rPr lang="en-US" sz="2100" dirty="0" err="1">
                          <a:effectLst/>
                        </a:rPr>
                        <a:t>xem</a:t>
                      </a:r>
                      <a:r>
                        <a:rPr lang="en-US" sz="2100" dirty="0">
                          <a:effectLst/>
                        </a:rPr>
                        <a:t> </a:t>
                      </a:r>
                      <a:r>
                        <a:rPr lang="en-US" sz="2100" dirty="0" err="1">
                          <a:effectLst/>
                        </a:rPr>
                        <a:t>đoạn</a:t>
                      </a:r>
                      <a:r>
                        <a:rPr lang="en-US" sz="2100" dirty="0">
                          <a:effectLst/>
                        </a:rPr>
                        <a:t> video </a:t>
                      </a:r>
                      <a:r>
                        <a:rPr lang="en-US" sz="2100" dirty="0" err="1">
                          <a:effectLst/>
                        </a:rPr>
                        <a:t>nghiên</a:t>
                      </a:r>
                      <a:r>
                        <a:rPr lang="en-US" sz="2100" dirty="0">
                          <a:effectLst/>
                        </a:rPr>
                        <a:t> </a:t>
                      </a:r>
                      <a:r>
                        <a:rPr lang="en-US" sz="2100" dirty="0" err="1">
                          <a:effectLst/>
                        </a:rPr>
                        <a:t>cứu</a:t>
                      </a:r>
                      <a:r>
                        <a:rPr lang="en-US" sz="2100" dirty="0">
                          <a:effectLst/>
                        </a:rPr>
                        <a:t> </a:t>
                      </a:r>
                      <a:r>
                        <a:rPr lang="en-US" sz="2100" dirty="0" err="1">
                          <a:effectLst/>
                        </a:rPr>
                        <a:t>về</a:t>
                      </a:r>
                      <a:r>
                        <a:rPr lang="en-US" sz="2100" dirty="0">
                          <a:effectLst/>
                        </a:rPr>
                        <a:t> </a:t>
                      </a:r>
                      <a:r>
                        <a:rPr lang="en-US" sz="2100" dirty="0" err="1">
                          <a:effectLst/>
                        </a:rPr>
                        <a:t>vật</a:t>
                      </a:r>
                      <a:r>
                        <a:rPr lang="en-US" sz="2100" dirty="0">
                          <a:effectLst/>
                        </a:rPr>
                        <a:t> </a:t>
                      </a:r>
                      <a:r>
                        <a:rPr lang="en-US" sz="2100" dirty="0" err="1">
                          <a:effectLst/>
                        </a:rPr>
                        <a:t>chất</a:t>
                      </a:r>
                      <a:r>
                        <a:rPr lang="en-US" sz="2100" dirty="0">
                          <a:effectLst/>
                        </a:rPr>
                        <a:t>, </a:t>
                      </a:r>
                      <a:r>
                        <a:rPr lang="en-US" sz="2100" dirty="0" err="1">
                          <a:effectLst/>
                        </a:rPr>
                        <a:t>hạt</a:t>
                      </a:r>
                      <a:r>
                        <a:rPr lang="en-US" sz="2100" dirty="0">
                          <a:effectLst/>
                        </a:rPr>
                        <a:t> </a:t>
                      </a:r>
                      <a:r>
                        <a:rPr lang="en-US" sz="2100" dirty="0" err="1">
                          <a:effectLst/>
                        </a:rPr>
                        <a:t>phản</a:t>
                      </a:r>
                      <a:r>
                        <a:rPr lang="en-US" sz="2100" dirty="0">
                          <a:effectLst/>
                        </a:rPr>
                        <a:t> </a:t>
                      </a:r>
                      <a:r>
                        <a:rPr lang="en-US" sz="2100" dirty="0" err="1">
                          <a:effectLst/>
                        </a:rPr>
                        <a:t>vật</a:t>
                      </a:r>
                      <a:r>
                        <a:rPr lang="en-US" sz="2100" dirty="0">
                          <a:effectLst/>
                        </a:rPr>
                        <a:t> </a:t>
                      </a:r>
                      <a:r>
                        <a:rPr lang="en-US" sz="2100" dirty="0" err="1">
                          <a:effectLst/>
                        </a:rPr>
                        <a:t>chất</a:t>
                      </a:r>
                      <a:r>
                        <a:rPr lang="en-US" sz="2100" dirty="0">
                          <a:effectLst/>
                        </a:rPr>
                        <a:t> </a:t>
                      </a:r>
                      <a:r>
                        <a:rPr lang="en-US" sz="2100" dirty="0" err="1">
                          <a:effectLst/>
                        </a:rPr>
                        <a:t>và</a:t>
                      </a:r>
                      <a:r>
                        <a:rPr lang="en-US" sz="2100" dirty="0">
                          <a:effectLst/>
                        </a:rPr>
                        <a:t> </a:t>
                      </a:r>
                      <a:r>
                        <a:rPr lang="en-US" sz="2100" dirty="0" err="1">
                          <a:effectLst/>
                        </a:rPr>
                        <a:t>vật</a:t>
                      </a:r>
                      <a:r>
                        <a:rPr lang="en-US" sz="2100" dirty="0">
                          <a:effectLst/>
                        </a:rPr>
                        <a:t> </a:t>
                      </a:r>
                      <a:r>
                        <a:rPr lang="en-US" sz="2100" dirty="0" err="1">
                          <a:effectLst/>
                        </a:rPr>
                        <a:t>chất</a:t>
                      </a:r>
                      <a:r>
                        <a:rPr lang="en-US" sz="2100" dirty="0">
                          <a:effectLst/>
                        </a:rPr>
                        <a:t> </a:t>
                      </a:r>
                      <a:r>
                        <a:rPr lang="en-US" sz="2100" dirty="0" err="1">
                          <a:effectLst/>
                        </a:rPr>
                        <a:t>tối</a:t>
                      </a:r>
                      <a:r>
                        <a:rPr lang="en-US" sz="2100" dirty="0">
                          <a:effectLst/>
                        </a:rPr>
                        <a:t>.</a:t>
                      </a:r>
                    </a:p>
                    <a:p>
                      <a:pPr marL="342900" lvl="0" indent="-342900" algn="just">
                        <a:lnSpc>
                          <a:spcPct val="107000"/>
                        </a:lnSpc>
                        <a:spcAft>
                          <a:spcPts val="0"/>
                        </a:spcAft>
                        <a:buFont typeface="Times New Roman" panose="02020603050405020304" pitchFamily="18" charset="0"/>
                        <a:buChar char="-"/>
                      </a:pPr>
                      <a:r>
                        <a:rPr lang="en-US" sz="2100" dirty="0" err="1">
                          <a:effectLst/>
                        </a:rPr>
                        <a:t>Sinh</a:t>
                      </a:r>
                      <a:r>
                        <a:rPr lang="en-US" sz="2100" dirty="0">
                          <a:effectLst/>
                        </a:rPr>
                        <a:t> </a:t>
                      </a:r>
                      <a:r>
                        <a:rPr lang="en-US" sz="2100" dirty="0" err="1">
                          <a:effectLst/>
                        </a:rPr>
                        <a:t>viên</a:t>
                      </a:r>
                      <a:r>
                        <a:rPr lang="en-US" sz="2100" dirty="0">
                          <a:effectLst/>
                        </a:rPr>
                        <a:t> </a:t>
                      </a:r>
                      <a:r>
                        <a:rPr lang="en-US" sz="2100" dirty="0" err="1">
                          <a:effectLst/>
                        </a:rPr>
                        <a:t>sau</a:t>
                      </a:r>
                      <a:r>
                        <a:rPr lang="en-US" sz="2100" dirty="0">
                          <a:effectLst/>
                        </a:rPr>
                        <a:t> </a:t>
                      </a:r>
                      <a:r>
                        <a:rPr lang="en-US" sz="2100" dirty="0" err="1">
                          <a:effectLst/>
                        </a:rPr>
                        <a:t>khi</a:t>
                      </a:r>
                      <a:r>
                        <a:rPr lang="en-US" sz="2100" dirty="0">
                          <a:effectLst/>
                        </a:rPr>
                        <a:t> </a:t>
                      </a:r>
                      <a:r>
                        <a:rPr lang="en-US" sz="2100" dirty="0" err="1">
                          <a:effectLst/>
                        </a:rPr>
                        <a:t>xem</a:t>
                      </a:r>
                      <a:r>
                        <a:rPr lang="en-US" sz="2100" dirty="0">
                          <a:effectLst/>
                        </a:rPr>
                        <a:t> </a:t>
                      </a:r>
                      <a:r>
                        <a:rPr lang="en-US" sz="2100" dirty="0" err="1">
                          <a:effectLst/>
                        </a:rPr>
                        <a:t>xong</a:t>
                      </a:r>
                      <a:r>
                        <a:rPr lang="en-US" sz="2100" dirty="0">
                          <a:effectLst/>
                        </a:rPr>
                        <a:t> </a:t>
                      </a:r>
                      <a:r>
                        <a:rPr lang="en-US" sz="2100" dirty="0" err="1">
                          <a:effectLst/>
                        </a:rPr>
                        <a:t>nêu</a:t>
                      </a:r>
                      <a:r>
                        <a:rPr lang="en-US" sz="2100" dirty="0">
                          <a:effectLst/>
                        </a:rPr>
                        <a:t> </a:t>
                      </a:r>
                      <a:r>
                        <a:rPr lang="en-US" sz="2100" dirty="0" err="1">
                          <a:effectLst/>
                        </a:rPr>
                        <a:t>vai</a:t>
                      </a:r>
                      <a:r>
                        <a:rPr lang="en-US" sz="2100" dirty="0">
                          <a:effectLst/>
                        </a:rPr>
                        <a:t> </a:t>
                      </a:r>
                      <a:r>
                        <a:rPr lang="en-US" sz="2100" dirty="0" err="1">
                          <a:effectLst/>
                        </a:rPr>
                        <a:t>trò</a:t>
                      </a:r>
                      <a:r>
                        <a:rPr lang="en-US" sz="2100" dirty="0">
                          <a:effectLst/>
                        </a:rPr>
                        <a:t> </a:t>
                      </a:r>
                      <a:r>
                        <a:rPr lang="en-US" sz="2100" dirty="0" err="1">
                          <a:effectLst/>
                        </a:rPr>
                        <a:t>của</a:t>
                      </a:r>
                      <a:r>
                        <a:rPr lang="en-US" sz="2100" dirty="0">
                          <a:effectLst/>
                        </a:rPr>
                        <a:t> </a:t>
                      </a:r>
                      <a:r>
                        <a:rPr lang="en-US" sz="2100" dirty="0" err="1">
                          <a:effectLst/>
                        </a:rPr>
                        <a:t>vật</a:t>
                      </a:r>
                      <a:r>
                        <a:rPr lang="en-US" sz="2100" dirty="0">
                          <a:effectLst/>
                        </a:rPr>
                        <a:t> </a:t>
                      </a:r>
                      <a:r>
                        <a:rPr lang="en-US" sz="2100" dirty="0" err="1">
                          <a:effectLst/>
                        </a:rPr>
                        <a:t>chất</a:t>
                      </a:r>
                      <a:r>
                        <a:rPr lang="en-US" sz="2100" dirty="0">
                          <a:effectLst/>
                        </a:rPr>
                        <a:t>, </a:t>
                      </a:r>
                      <a:r>
                        <a:rPr lang="en-US" sz="2100" dirty="0" err="1">
                          <a:effectLst/>
                        </a:rPr>
                        <a:t>phản</a:t>
                      </a:r>
                      <a:r>
                        <a:rPr lang="en-US" sz="2100" dirty="0">
                          <a:effectLst/>
                        </a:rPr>
                        <a:t> </a:t>
                      </a:r>
                      <a:r>
                        <a:rPr lang="en-US" sz="2100" dirty="0" err="1">
                          <a:effectLst/>
                        </a:rPr>
                        <a:t>vật</a:t>
                      </a:r>
                      <a:r>
                        <a:rPr lang="en-US" sz="2100" dirty="0">
                          <a:effectLst/>
                        </a:rPr>
                        <a:t> </a:t>
                      </a:r>
                      <a:r>
                        <a:rPr lang="en-US" sz="2100" dirty="0" err="1">
                          <a:effectLst/>
                        </a:rPr>
                        <a:t>chất</a:t>
                      </a:r>
                      <a:r>
                        <a:rPr lang="en-US" sz="2100" dirty="0">
                          <a:effectLst/>
                        </a:rPr>
                        <a:t> </a:t>
                      </a:r>
                      <a:r>
                        <a:rPr lang="en-US" sz="2100" dirty="0" err="1">
                          <a:effectLst/>
                        </a:rPr>
                        <a:t>và</a:t>
                      </a:r>
                      <a:r>
                        <a:rPr lang="en-US" sz="2100" dirty="0">
                          <a:effectLst/>
                        </a:rPr>
                        <a:t> </a:t>
                      </a:r>
                      <a:r>
                        <a:rPr lang="en-US" sz="2100" dirty="0" err="1">
                          <a:effectLst/>
                        </a:rPr>
                        <a:t>vật</a:t>
                      </a:r>
                      <a:r>
                        <a:rPr lang="en-US" sz="2100" dirty="0">
                          <a:effectLst/>
                        </a:rPr>
                        <a:t> </a:t>
                      </a:r>
                      <a:r>
                        <a:rPr lang="en-US" sz="2100" dirty="0" err="1">
                          <a:effectLst/>
                        </a:rPr>
                        <a:t>chất</a:t>
                      </a:r>
                      <a:r>
                        <a:rPr lang="en-US" sz="2100" dirty="0">
                          <a:effectLst/>
                        </a:rPr>
                        <a:t> </a:t>
                      </a:r>
                      <a:r>
                        <a:rPr lang="en-US" sz="2100" dirty="0" err="1">
                          <a:effectLst/>
                        </a:rPr>
                        <a:t>tối</a:t>
                      </a:r>
                      <a:r>
                        <a:rPr lang="en-US" sz="2100" dirty="0">
                          <a:effectLst/>
                        </a:rPr>
                        <a:t> </a:t>
                      </a:r>
                      <a:r>
                        <a:rPr lang="en-US" sz="2100" dirty="0" err="1">
                          <a:effectLst/>
                        </a:rPr>
                        <a:t>đối</a:t>
                      </a:r>
                      <a:r>
                        <a:rPr lang="en-US" sz="2100" dirty="0">
                          <a:effectLst/>
                        </a:rPr>
                        <a:t> </a:t>
                      </a:r>
                      <a:r>
                        <a:rPr lang="en-US" sz="2100" dirty="0" err="1">
                          <a:effectLst/>
                        </a:rPr>
                        <a:t>với</a:t>
                      </a:r>
                      <a:r>
                        <a:rPr lang="en-US" sz="2100" dirty="0">
                          <a:effectLst/>
                        </a:rPr>
                        <a:t> </a:t>
                      </a:r>
                      <a:r>
                        <a:rPr lang="en-US" sz="2100" dirty="0" err="1">
                          <a:effectLst/>
                        </a:rPr>
                        <a:t>hoạt</a:t>
                      </a:r>
                      <a:r>
                        <a:rPr lang="en-US" sz="2100" dirty="0">
                          <a:effectLst/>
                        </a:rPr>
                        <a:t> </a:t>
                      </a:r>
                      <a:r>
                        <a:rPr lang="en-US" sz="2100" dirty="0" err="1">
                          <a:effectLst/>
                        </a:rPr>
                        <a:t>động</a:t>
                      </a:r>
                      <a:r>
                        <a:rPr lang="en-US" sz="2100" dirty="0">
                          <a:effectLst/>
                        </a:rPr>
                        <a:t> </a:t>
                      </a:r>
                      <a:r>
                        <a:rPr lang="en-US" sz="2100" dirty="0" err="1">
                          <a:effectLst/>
                        </a:rPr>
                        <a:t>của</a:t>
                      </a:r>
                      <a:r>
                        <a:rPr lang="en-US" sz="2100" dirty="0">
                          <a:effectLst/>
                        </a:rPr>
                        <a:t> con </a:t>
                      </a:r>
                      <a:r>
                        <a:rPr lang="en-US" sz="2100" dirty="0" err="1">
                          <a:effectLst/>
                        </a:rPr>
                        <a:t>người</a:t>
                      </a:r>
                      <a:r>
                        <a:rPr lang="en-US" sz="2100" dirty="0">
                          <a:effectLst/>
                        </a:rPr>
                        <a:t>.</a:t>
                      </a:r>
                    </a:p>
                    <a:p>
                      <a:pPr algn="just">
                        <a:lnSpc>
                          <a:spcPct val="107000"/>
                        </a:lnSpc>
                        <a:spcAft>
                          <a:spcPts val="0"/>
                        </a:spcAft>
                      </a:pPr>
                      <a:r>
                        <a:rPr lang="en-US" sz="2100" dirty="0">
                          <a:effectLst/>
                        </a:rPr>
                        <a:t> </a:t>
                      </a:r>
                      <a:endParaRPr lang="en-US" sz="2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454" marR="16454" marT="0" marB="0">
                    <a:solidFill>
                      <a:schemeClr val="bg1"/>
                    </a:solidFill>
                  </a:tcPr>
                </a:tc>
              </a:tr>
              <a:tr h="2041932">
                <a:tc>
                  <a:txBody>
                    <a:bodyPr/>
                    <a:lstStyle/>
                    <a:p>
                      <a:pPr marL="342900" lvl="0" indent="-342900">
                        <a:lnSpc>
                          <a:spcPct val="107000"/>
                        </a:lnSpc>
                        <a:spcAft>
                          <a:spcPts val="0"/>
                        </a:spcAft>
                        <a:buFont typeface="Times New Roman" panose="02020603050405020304" pitchFamily="18" charset="0"/>
                        <a:buChar char="-"/>
                      </a:pPr>
                      <a:r>
                        <a:rPr lang="en-US" sz="2400" dirty="0" err="1">
                          <a:effectLst/>
                        </a:rPr>
                        <a:t>Bản</a:t>
                      </a:r>
                      <a:r>
                        <a:rPr lang="en-US" sz="2400" dirty="0">
                          <a:effectLst/>
                        </a:rPr>
                        <a:t> </a:t>
                      </a:r>
                      <a:r>
                        <a:rPr lang="en-US" sz="2400" dirty="0" err="1">
                          <a:effectLst/>
                        </a:rPr>
                        <a:t>chất</a:t>
                      </a:r>
                      <a:r>
                        <a:rPr lang="en-US" sz="2400" dirty="0">
                          <a:effectLst/>
                        </a:rPr>
                        <a:t> </a:t>
                      </a:r>
                      <a:r>
                        <a:rPr lang="en-US" sz="2400" dirty="0" err="1">
                          <a:effectLst/>
                        </a:rPr>
                        <a:t>của</a:t>
                      </a:r>
                      <a:r>
                        <a:rPr lang="en-US" sz="2400" dirty="0">
                          <a:effectLst/>
                        </a:rPr>
                        <a:t> ý </a:t>
                      </a:r>
                      <a:r>
                        <a:rPr lang="en-US" sz="2400" dirty="0" err="1">
                          <a:effectLst/>
                        </a:rPr>
                        <a:t>thức</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rgbClr val="FF0000"/>
                    </a:solidFill>
                  </a:tcPr>
                </a:tc>
                <a:tc>
                  <a:txBody>
                    <a:bodyPr/>
                    <a:lstStyle/>
                    <a:p>
                      <a:pPr marL="342900" lvl="0" indent="-342900" algn="just">
                        <a:lnSpc>
                          <a:spcPct val="107000"/>
                        </a:lnSpc>
                        <a:spcAft>
                          <a:spcPts val="0"/>
                        </a:spcAft>
                        <a:buFont typeface="Times New Roman" panose="02020603050405020304" pitchFamily="18" charset="0"/>
                        <a:buChar char="-"/>
                      </a:pPr>
                      <a:r>
                        <a:rPr lang="en-US" sz="2100" dirty="0" err="1">
                          <a:effectLst/>
                        </a:rPr>
                        <a:t>Sv</a:t>
                      </a:r>
                      <a:r>
                        <a:rPr lang="en-US" sz="2100" dirty="0">
                          <a:effectLst/>
                        </a:rPr>
                        <a:t> </a:t>
                      </a:r>
                      <a:r>
                        <a:rPr lang="en-US" sz="2100" dirty="0" err="1">
                          <a:effectLst/>
                        </a:rPr>
                        <a:t>tiến</a:t>
                      </a:r>
                      <a:r>
                        <a:rPr lang="en-US" sz="2100" dirty="0">
                          <a:effectLst/>
                        </a:rPr>
                        <a:t> </a:t>
                      </a:r>
                      <a:r>
                        <a:rPr lang="en-US" sz="2100" dirty="0" err="1">
                          <a:effectLst/>
                        </a:rPr>
                        <a:t>hành</a:t>
                      </a:r>
                      <a:r>
                        <a:rPr lang="en-US" sz="2100" dirty="0">
                          <a:effectLst/>
                        </a:rPr>
                        <a:t> </a:t>
                      </a:r>
                      <a:r>
                        <a:rPr lang="en-US" sz="2100" dirty="0" err="1">
                          <a:effectLst/>
                        </a:rPr>
                        <a:t>thảo</a:t>
                      </a:r>
                      <a:r>
                        <a:rPr lang="en-US" sz="2100" dirty="0">
                          <a:effectLst/>
                        </a:rPr>
                        <a:t> </a:t>
                      </a:r>
                      <a:r>
                        <a:rPr lang="en-US" sz="2100" dirty="0" err="1">
                          <a:effectLst/>
                        </a:rPr>
                        <a:t>luận</a:t>
                      </a:r>
                      <a:r>
                        <a:rPr lang="en-US" sz="2100" dirty="0">
                          <a:effectLst/>
                        </a:rPr>
                        <a:t> </a:t>
                      </a:r>
                      <a:r>
                        <a:rPr lang="en-US" sz="2100" dirty="0" err="1">
                          <a:effectLst/>
                        </a:rPr>
                        <a:t>về</a:t>
                      </a:r>
                      <a:r>
                        <a:rPr lang="en-US" sz="2100" dirty="0">
                          <a:effectLst/>
                        </a:rPr>
                        <a:t> </a:t>
                      </a:r>
                      <a:r>
                        <a:rPr lang="en-US" sz="2100" dirty="0" err="1">
                          <a:effectLst/>
                        </a:rPr>
                        <a:t>nguồn</a:t>
                      </a:r>
                      <a:r>
                        <a:rPr lang="en-US" sz="2100" dirty="0">
                          <a:effectLst/>
                        </a:rPr>
                        <a:t> </a:t>
                      </a:r>
                      <a:r>
                        <a:rPr lang="en-US" sz="2100" dirty="0" err="1">
                          <a:effectLst/>
                        </a:rPr>
                        <a:t>gốc</a:t>
                      </a:r>
                      <a:r>
                        <a:rPr lang="en-US" sz="2100" dirty="0">
                          <a:effectLst/>
                        </a:rPr>
                        <a:t> </a:t>
                      </a:r>
                      <a:r>
                        <a:rPr lang="en-US" sz="2100" dirty="0" err="1">
                          <a:effectLst/>
                        </a:rPr>
                        <a:t>và</a:t>
                      </a:r>
                      <a:r>
                        <a:rPr lang="en-US" sz="2100" dirty="0">
                          <a:effectLst/>
                        </a:rPr>
                        <a:t> </a:t>
                      </a:r>
                      <a:r>
                        <a:rPr lang="en-US" sz="2100" dirty="0" err="1">
                          <a:effectLst/>
                        </a:rPr>
                        <a:t>bản</a:t>
                      </a:r>
                      <a:r>
                        <a:rPr lang="en-US" sz="2100" dirty="0">
                          <a:effectLst/>
                        </a:rPr>
                        <a:t> </a:t>
                      </a:r>
                      <a:r>
                        <a:rPr lang="en-US" sz="2100" dirty="0" err="1">
                          <a:effectLst/>
                        </a:rPr>
                        <a:t>chất</a:t>
                      </a:r>
                      <a:r>
                        <a:rPr lang="en-US" sz="2100" dirty="0">
                          <a:effectLst/>
                        </a:rPr>
                        <a:t> </a:t>
                      </a:r>
                      <a:r>
                        <a:rPr lang="en-US" sz="2100" dirty="0" err="1">
                          <a:effectLst/>
                        </a:rPr>
                        <a:t>của</a:t>
                      </a:r>
                      <a:r>
                        <a:rPr lang="en-US" sz="2100" dirty="0">
                          <a:effectLst/>
                        </a:rPr>
                        <a:t> ý </a:t>
                      </a:r>
                      <a:r>
                        <a:rPr lang="en-US" sz="2100" dirty="0" err="1">
                          <a:effectLst/>
                        </a:rPr>
                        <a:t>thức</a:t>
                      </a:r>
                      <a:endParaRPr lang="en-US" sz="2100" dirty="0">
                        <a:effectLst/>
                      </a:endParaRPr>
                    </a:p>
                    <a:p>
                      <a:pPr marL="342900" lvl="0" indent="-342900" algn="just">
                        <a:lnSpc>
                          <a:spcPct val="107000"/>
                        </a:lnSpc>
                        <a:spcAft>
                          <a:spcPts val="0"/>
                        </a:spcAft>
                        <a:buFont typeface="Times New Roman" panose="02020603050405020304" pitchFamily="18" charset="0"/>
                        <a:buChar char="-"/>
                      </a:pPr>
                      <a:r>
                        <a:rPr lang="en-US" sz="2100" dirty="0">
                          <a:effectLst/>
                        </a:rPr>
                        <a:t>Chia SV </a:t>
                      </a:r>
                      <a:r>
                        <a:rPr lang="en-US" sz="2100" dirty="0" err="1">
                          <a:effectLst/>
                        </a:rPr>
                        <a:t>theo</a:t>
                      </a:r>
                      <a:r>
                        <a:rPr lang="en-US" sz="2100" dirty="0">
                          <a:effectLst/>
                        </a:rPr>
                        <a:t> </a:t>
                      </a:r>
                      <a:r>
                        <a:rPr lang="en-US" sz="2100" dirty="0" err="1">
                          <a:effectLst/>
                        </a:rPr>
                        <a:t>nhóm</a:t>
                      </a:r>
                      <a:r>
                        <a:rPr lang="en-US" sz="2100" dirty="0">
                          <a:effectLst/>
                        </a:rPr>
                        <a:t>, </a:t>
                      </a:r>
                      <a:r>
                        <a:rPr lang="en-US" sz="2100" dirty="0" err="1">
                          <a:effectLst/>
                        </a:rPr>
                        <a:t>mỗi</a:t>
                      </a:r>
                      <a:r>
                        <a:rPr lang="en-US" sz="2100" dirty="0">
                          <a:effectLst/>
                        </a:rPr>
                        <a:t> </a:t>
                      </a:r>
                      <a:r>
                        <a:rPr lang="en-US" sz="2100" dirty="0" err="1">
                          <a:effectLst/>
                        </a:rPr>
                        <a:t>nhóm</a:t>
                      </a:r>
                      <a:r>
                        <a:rPr lang="en-US" sz="2100" dirty="0">
                          <a:effectLst/>
                        </a:rPr>
                        <a:t> </a:t>
                      </a:r>
                      <a:r>
                        <a:rPr lang="en-US" sz="2100" dirty="0" err="1">
                          <a:effectLst/>
                        </a:rPr>
                        <a:t>sẽ</a:t>
                      </a:r>
                      <a:r>
                        <a:rPr lang="en-US" sz="2100" dirty="0">
                          <a:effectLst/>
                        </a:rPr>
                        <a:t> </a:t>
                      </a:r>
                      <a:r>
                        <a:rPr lang="en-US" sz="2100" dirty="0" err="1">
                          <a:effectLst/>
                        </a:rPr>
                        <a:t>đi</a:t>
                      </a:r>
                      <a:r>
                        <a:rPr lang="en-US" sz="2100" dirty="0">
                          <a:effectLst/>
                        </a:rPr>
                        <a:t> quay </a:t>
                      </a:r>
                      <a:r>
                        <a:rPr lang="en-US" sz="2100" dirty="0" err="1">
                          <a:effectLst/>
                        </a:rPr>
                        <a:t>đoạn</a:t>
                      </a:r>
                      <a:r>
                        <a:rPr lang="en-US" sz="2100" dirty="0">
                          <a:effectLst/>
                        </a:rPr>
                        <a:t> video </a:t>
                      </a:r>
                      <a:r>
                        <a:rPr lang="en-US" sz="2100" dirty="0" err="1">
                          <a:effectLst/>
                        </a:rPr>
                        <a:t>ngắn</a:t>
                      </a:r>
                      <a:r>
                        <a:rPr lang="en-US" sz="2100" dirty="0">
                          <a:effectLst/>
                        </a:rPr>
                        <a:t> </a:t>
                      </a:r>
                      <a:r>
                        <a:rPr lang="en-US" sz="2100" dirty="0" err="1">
                          <a:effectLst/>
                        </a:rPr>
                        <a:t>hoặc</a:t>
                      </a:r>
                      <a:r>
                        <a:rPr lang="en-US" sz="2100" dirty="0">
                          <a:effectLst/>
                        </a:rPr>
                        <a:t> clip </a:t>
                      </a:r>
                      <a:r>
                        <a:rPr lang="en-US" sz="2100" dirty="0" err="1">
                          <a:effectLst/>
                        </a:rPr>
                        <a:t>về</a:t>
                      </a:r>
                      <a:r>
                        <a:rPr lang="en-US" sz="2100" dirty="0">
                          <a:effectLst/>
                        </a:rPr>
                        <a:t> ý </a:t>
                      </a:r>
                      <a:r>
                        <a:rPr lang="en-US" sz="2100" dirty="0" err="1">
                          <a:effectLst/>
                        </a:rPr>
                        <a:t>thức</a:t>
                      </a:r>
                      <a:r>
                        <a:rPr lang="en-US" sz="2100" dirty="0">
                          <a:effectLst/>
                        </a:rPr>
                        <a:t> </a:t>
                      </a:r>
                      <a:r>
                        <a:rPr lang="en-US" sz="2100" dirty="0" err="1">
                          <a:effectLst/>
                        </a:rPr>
                        <a:t>của</a:t>
                      </a:r>
                      <a:r>
                        <a:rPr lang="en-US" sz="2100" dirty="0">
                          <a:effectLst/>
                        </a:rPr>
                        <a:t> 1 </a:t>
                      </a:r>
                      <a:r>
                        <a:rPr lang="en-US" sz="2100" dirty="0" err="1">
                          <a:effectLst/>
                        </a:rPr>
                        <a:t>thành</a:t>
                      </a:r>
                      <a:r>
                        <a:rPr lang="en-US" sz="2100" dirty="0">
                          <a:effectLst/>
                        </a:rPr>
                        <a:t> </a:t>
                      </a:r>
                      <a:r>
                        <a:rPr lang="en-US" sz="2100" dirty="0" err="1">
                          <a:effectLst/>
                        </a:rPr>
                        <a:t>phần</a:t>
                      </a:r>
                      <a:r>
                        <a:rPr lang="en-US" sz="2100" dirty="0">
                          <a:effectLst/>
                        </a:rPr>
                        <a:t> </a:t>
                      </a:r>
                      <a:r>
                        <a:rPr lang="en-US" sz="2100" dirty="0" err="1">
                          <a:effectLst/>
                        </a:rPr>
                        <a:t>bất</a:t>
                      </a:r>
                      <a:r>
                        <a:rPr lang="en-US" sz="2100" dirty="0">
                          <a:effectLst/>
                        </a:rPr>
                        <a:t> </a:t>
                      </a:r>
                      <a:r>
                        <a:rPr lang="en-US" sz="2100" dirty="0" err="1">
                          <a:effectLst/>
                        </a:rPr>
                        <a:t>kỳ</a:t>
                      </a:r>
                      <a:r>
                        <a:rPr lang="en-US" sz="2100" dirty="0">
                          <a:effectLst/>
                        </a:rPr>
                        <a:t> </a:t>
                      </a:r>
                      <a:r>
                        <a:rPr lang="en-US" sz="2100" dirty="0" err="1">
                          <a:effectLst/>
                        </a:rPr>
                        <a:t>trong</a:t>
                      </a:r>
                      <a:r>
                        <a:rPr lang="en-US" sz="2100" dirty="0">
                          <a:effectLst/>
                        </a:rPr>
                        <a:t> </a:t>
                      </a:r>
                      <a:r>
                        <a:rPr lang="en-US" sz="2100" dirty="0" err="1">
                          <a:effectLst/>
                        </a:rPr>
                        <a:t>xã</a:t>
                      </a:r>
                      <a:r>
                        <a:rPr lang="en-US" sz="2100" dirty="0">
                          <a:effectLst/>
                        </a:rPr>
                        <a:t> </a:t>
                      </a:r>
                      <a:r>
                        <a:rPr lang="en-US" sz="2100" dirty="0" err="1">
                          <a:effectLst/>
                        </a:rPr>
                        <a:t>hội</a:t>
                      </a:r>
                      <a:r>
                        <a:rPr lang="en-US" sz="2100" dirty="0">
                          <a:effectLst/>
                        </a:rPr>
                        <a:t>.</a:t>
                      </a:r>
                    </a:p>
                    <a:p>
                      <a:pPr marL="342900" lvl="0" indent="-342900" algn="just">
                        <a:lnSpc>
                          <a:spcPct val="107000"/>
                        </a:lnSpc>
                        <a:spcAft>
                          <a:spcPts val="0"/>
                        </a:spcAft>
                        <a:buFont typeface="Times New Roman" panose="02020603050405020304" pitchFamily="18" charset="0"/>
                        <a:buChar char="-"/>
                      </a:pPr>
                      <a:r>
                        <a:rPr lang="en-US" sz="2100" dirty="0">
                          <a:effectLst/>
                        </a:rPr>
                        <a:t>Chia </a:t>
                      </a:r>
                      <a:r>
                        <a:rPr lang="en-US" sz="2100" dirty="0" err="1">
                          <a:effectLst/>
                        </a:rPr>
                        <a:t>sẽ</a:t>
                      </a:r>
                      <a:r>
                        <a:rPr lang="en-US" sz="2100" dirty="0">
                          <a:effectLst/>
                        </a:rPr>
                        <a:t> </a:t>
                      </a:r>
                      <a:r>
                        <a:rPr lang="en-US" sz="2100" dirty="0" err="1">
                          <a:effectLst/>
                        </a:rPr>
                        <a:t>về</a:t>
                      </a:r>
                      <a:r>
                        <a:rPr lang="en-US" sz="2100" dirty="0">
                          <a:effectLst/>
                        </a:rPr>
                        <a:t> ý </a:t>
                      </a:r>
                      <a:r>
                        <a:rPr lang="en-US" sz="2100" dirty="0" err="1">
                          <a:effectLst/>
                        </a:rPr>
                        <a:t>thức</a:t>
                      </a:r>
                      <a:r>
                        <a:rPr lang="en-US" sz="2100" dirty="0">
                          <a:effectLst/>
                        </a:rPr>
                        <a:t> </a:t>
                      </a:r>
                      <a:r>
                        <a:rPr lang="en-US" sz="2100" dirty="0" err="1">
                          <a:effectLst/>
                        </a:rPr>
                        <a:t>của</a:t>
                      </a:r>
                      <a:r>
                        <a:rPr lang="en-US" sz="2100" dirty="0">
                          <a:effectLst/>
                        </a:rPr>
                        <a:t> </a:t>
                      </a:r>
                      <a:r>
                        <a:rPr lang="en-US" sz="2100" dirty="0" err="1">
                          <a:effectLst/>
                        </a:rPr>
                        <a:t>các</a:t>
                      </a:r>
                      <a:r>
                        <a:rPr lang="en-US" sz="2100" dirty="0">
                          <a:effectLst/>
                        </a:rPr>
                        <a:t> </a:t>
                      </a:r>
                      <a:r>
                        <a:rPr lang="en-US" sz="2100" dirty="0" err="1">
                          <a:effectLst/>
                        </a:rPr>
                        <a:t>bạn</a:t>
                      </a:r>
                      <a:r>
                        <a:rPr lang="en-US" sz="2100" dirty="0">
                          <a:effectLst/>
                        </a:rPr>
                        <a:t> </a:t>
                      </a:r>
                      <a:r>
                        <a:rPr lang="en-US" sz="2100" dirty="0" err="1">
                          <a:effectLst/>
                        </a:rPr>
                        <a:t>trong</a:t>
                      </a:r>
                      <a:r>
                        <a:rPr lang="en-US" sz="2100" dirty="0">
                          <a:effectLst/>
                        </a:rPr>
                        <a:t> </a:t>
                      </a:r>
                      <a:r>
                        <a:rPr lang="en-US" sz="2100" dirty="0" err="1">
                          <a:effectLst/>
                        </a:rPr>
                        <a:t>lớp</a:t>
                      </a:r>
                      <a:r>
                        <a:rPr lang="en-US" sz="2100" dirty="0">
                          <a:effectLst/>
                        </a:rPr>
                        <a:t> </a:t>
                      </a:r>
                      <a:r>
                        <a:rPr lang="en-US" sz="2100" dirty="0" err="1">
                          <a:effectLst/>
                        </a:rPr>
                        <a:t>học</a:t>
                      </a:r>
                      <a:r>
                        <a:rPr lang="en-US" sz="2100" dirty="0">
                          <a:effectLst/>
                        </a:rPr>
                        <a:t> </a:t>
                      </a:r>
                      <a:endParaRPr lang="en-US" sz="2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tc>
              </a:tr>
              <a:tr h="1701608">
                <a:tc>
                  <a:txBody>
                    <a:bodyPr/>
                    <a:lstStyle/>
                    <a:p>
                      <a:pPr marL="342900" lvl="0" indent="-342900" algn="just">
                        <a:lnSpc>
                          <a:spcPct val="107000"/>
                        </a:lnSpc>
                        <a:spcAft>
                          <a:spcPts val="0"/>
                        </a:spcAft>
                        <a:buFont typeface="Times New Roman" panose="02020603050405020304" pitchFamily="18" charset="0"/>
                        <a:buChar char="-"/>
                      </a:pPr>
                      <a:r>
                        <a:rPr lang="en-US" sz="2400" dirty="0" err="1">
                          <a:effectLst/>
                        </a:rPr>
                        <a:t>Nguyên</a:t>
                      </a:r>
                      <a:r>
                        <a:rPr lang="en-US" sz="2400" dirty="0">
                          <a:effectLst/>
                        </a:rPr>
                        <a:t> </a:t>
                      </a:r>
                      <a:r>
                        <a:rPr lang="en-US" sz="2400" dirty="0" err="1">
                          <a:effectLst/>
                        </a:rPr>
                        <a:t>lý</a:t>
                      </a:r>
                      <a:r>
                        <a:rPr lang="en-US" sz="2400" dirty="0">
                          <a:effectLst/>
                        </a:rPr>
                        <a:t> </a:t>
                      </a:r>
                      <a:r>
                        <a:rPr lang="en-US" sz="2400" dirty="0" err="1">
                          <a:effectLst/>
                        </a:rPr>
                        <a:t>về</a:t>
                      </a:r>
                      <a:r>
                        <a:rPr lang="en-US" sz="2400" dirty="0">
                          <a:effectLst/>
                        </a:rPr>
                        <a:t> </a:t>
                      </a:r>
                      <a:r>
                        <a:rPr lang="en-US" sz="2400" dirty="0" err="1">
                          <a:effectLst/>
                        </a:rPr>
                        <a:t>mối</a:t>
                      </a:r>
                      <a:r>
                        <a:rPr lang="en-US" sz="2400" dirty="0">
                          <a:effectLst/>
                        </a:rPr>
                        <a:t> </a:t>
                      </a:r>
                      <a:r>
                        <a:rPr lang="en-US" sz="2400" dirty="0" err="1">
                          <a:effectLst/>
                        </a:rPr>
                        <a:t>liên</a:t>
                      </a:r>
                      <a:r>
                        <a:rPr lang="en-US" sz="2400" dirty="0">
                          <a:effectLst/>
                        </a:rPr>
                        <a:t> </a:t>
                      </a:r>
                      <a:r>
                        <a:rPr lang="en-US" sz="2400" dirty="0" err="1" smtClean="0">
                          <a:effectLst/>
                        </a:rPr>
                        <a:t>hệ</a:t>
                      </a:r>
                      <a:r>
                        <a:rPr lang="en-US" sz="2400" dirty="0" smtClean="0">
                          <a:effectLst/>
                        </a:rPr>
                        <a:t> </a:t>
                      </a:r>
                      <a:r>
                        <a:rPr lang="en-US" sz="2400" dirty="0" err="1">
                          <a:effectLst/>
                        </a:rPr>
                        <a:t>phổ</a:t>
                      </a:r>
                      <a:r>
                        <a:rPr lang="en-US" sz="2400" dirty="0">
                          <a:effectLst/>
                        </a:rPr>
                        <a:t> </a:t>
                      </a:r>
                      <a:r>
                        <a:rPr lang="en-US" sz="2400" dirty="0" err="1">
                          <a:effectLst/>
                        </a:rPr>
                        <a:t>biến</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rgbClr val="FF0000"/>
                    </a:solidFill>
                  </a:tcPr>
                </a:tc>
                <a:tc>
                  <a:txBody>
                    <a:bodyPr/>
                    <a:lstStyle/>
                    <a:p>
                      <a:pPr marL="342900" lvl="0" indent="-342900" algn="just">
                        <a:lnSpc>
                          <a:spcPct val="107000"/>
                        </a:lnSpc>
                        <a:spcAft>
                          <a:spcPts val="0"/>
                        </a:spcAft>
                        <a:buFont typeface="Times New Roman" panose="02020603050405020304" pitchFamily="18" charset="0"/>
                        <a:buChar char="-"/>
                      </a:pPr>
                      <a:r>
                        <a:rPr lang="en-US" sz="2100" dirty="0">
                          <a:effectLst/>
                        </a:rPr>
                        <a:t>Cho SV </a:t>
                      </a:r>
                      <a:r>
                        <a:rPr lang="en-US" sz="2100" dirty="0" err="1">
                          <a:effectLst/>
                        </a:rPr>
                        <a:t>Xem</a:t>
                      </a:r>
                      <a:r>
                        <a:rPr lang="en-US" sz="2100" dirty="0">
                          <a:effectLst/>
                        </a:rPr>
                        <a:t> </a:t>
                      </a:r>
                      <a:r>
                        <a:rPr lang="en-US" sz="2100" dirty="0" err="1">
                          <a:effectLst/>
                        </a:rPr>
                        <a:t>đoạn</a:t>
                      </a:r>
                      <a:r>
                        <a:rPr lang="en-US" sz="2100" dirty="0">
                          <a:effectLst/>
                        </a:rPr>
                        <a:t> Clip </a:t>
                      </a:r>
                      <a:r>
                        <a:rPr lang="en-US" sz="2100" dirty="0" err="1">
                          <a:effectLst/>
                        </a:rPr>
                        <a:t>về</a:t>
                      </a:r>
                      <a:r>
                        <a:rPr lang="en-US" sz="2100" dirty="0">
                          <a:effectLst/>
                        </a:rPr>
                        <a:t> </a:t>
                      </a:r>
                      <a:r>
                        <a:rPr lang="en-US" sz="2100" dirty="0" err="1">
                          <a:effectLst/>
                        </a:rPr>
                        <a:t>sự</a:t>
                      </a:r>
                      <a:r>
                        <a:rPr lang="en-US" sz="2100" dirty="0">
                          <a:effectLst/>
                        </a:rPr>
                        <a:t> </a:t>
                      </a:r>
                      <a:r>
                        <a:rPr lang="en-US" sz="2100" dirty="0" err="1">
                          <a:effectLst/>
                        </a:rPr>
                        <a:t>biến</a:t>
                      </a:r>
                      <a:r>
                        <a:rPr lang="en-US" sz="2100" dirty="0">
                          <a:effectLst/>
                        </a:rPr>
                        <a:t> </a:t>
                      </a:r>
                      <a:r>
                        <a:rPr lang="en-US" sz="2100" dirty="0" err="1">
                          <a:effectLst/>
                        </a:rPr>
                        <a:t>đổi</a:t>
                      </a:r>
                      <a:r>
                        <a:rPr lang="en-US" sz="2100" dirty="0">
                          <a:effectLst/>
                        </a:rPr>
                        <a:t> </a:t>
                      </a:r>
                      <a:r>
                        <a:rPr lang="en-US" sz="2100" dirty="0" err="1">
                          <a:effectLst/>
                        </a:rPr>
                        <a:t>của</a:t>
                      </a:r>
                      <a:r>
                        <a:rPr lang="en-US" sz="2100" dirty="0">
                          <a:effectLst/>
                        </a:rPr>
                        <a:t> </a:t>
                      </a:r>
                      <a:r>
                        <a:rPr lang="en-US" sz="2100" dirty="0" err="1">
                          <a:effectLst/>
                        </a:rPr>
                        <a:t>môi</a:t>
                      </a:r>
                      <a:r>
                        <a:rPr lang="en-US" sz="2100" dirty="0">
                          <a:effectLst/>
                        </a:rPr>
                        <a:t> </a:t>
                      </a:r>
                      <a:r>
                        <a:rPr lang="en-US" sz="2100" dirty="0" err="1">
                          <a:effectLst/>
                        </a:rPr>
                        <a:t>trường</a:t>
                      </a:r>
                      <a:endParaRPr lang="en-US" sz="2100" dirty="0">
                        <a:effectLst/>
                      </a:endParaRPr>
                    </a:p>
                    <a:p>
                      <a:pPr marL="342900" lvl="0" indent="-342900" algn="just">
                        <a:lnSpc>
                          <a:spcPct val="107000"/>
                        </a:lnSpc>
                        <a:spcAft>
                          <a:spcPts val="0"/>
                        </a:spcAft>
                        <a:buFont typeface="Times New Roman" panose="02020603050405020304" pitchFamily="18" charset="0"/>
                        <a:buChar char="-"/>
                      </a:pPr>
                      <a:r>
                        <a:rPr lang="en-US" sz="2100" dirty="0">
                          <a:effectLst/>
                        </a:rPr>
                        <a:t>SV </a:t>
                      </a:r>
                      <a:r>
                        <a:rPr lang="en-US" sz="2100" dirty="0" err="1">
                          <a:effectLst/>
                        </a:rPr>
                        <a:t>thảo</a:t>
                      </a:r>
                      <a:r>
                        <a:rPr lang="en-US" sz="2100" dirty="0">
                          <a:effectLst/>
                        </a:rPr>
                        <a:t> </a:t>
                      </a:r>
                      <a:r>
                        <a:rPr lang="en-US" sz="2100" dirty="0" err="1">
                          <a:effectLst/>
                        </a:rPr>
                        <a:t>luận</a:t>
                      </a:r>
                      <a:r>
                        <a:rPr lang="en-US" sz="2100" dirty="0">
                          <a:effectLst/>
                        </a:rPr>
                        <a:t> </a:t>
                      </a:r>
                      <a:r>
                        <a:rPr lang="en-US" sz="2100" dirty="0" err="1">
                          <a:effectLst/>
                        </a:rPr>
                        <a:t>về</a:t>
                      </a:r>
                      <a:r>
                        <a:rPr lang="en-US" sz="2100" dirty="0">
                          <a:effectLst/>
                        </a:rPr>
                        <a:t> </a:t>
                      </a:r>
                      <a:r>
                        <a:rPr lang="en-US" sz="2100" dirty="0" err="1">
                          <a:effectLst/>
                        </a:rPr>
                        <a:t>sự</a:t>
                      </a:r>
                      <a:r>
                        <a:rPr lang="en-US" sz="2100" dirty="0">
                          <a:effectLst/>
                        </a:rPr>
                        <a:t> </a:t>
                      </a:r>
                      <a:r>
                        <a:rPr lang="en-US" sz="2100" dirty="0" err="1">
                          <a:effectLst/>
                        </a:rPr>
                        <a:t>tác</a:t>
                      </a:r>
                      <a:r>
                        <a:rPr lang="en-US" sz="2100" dirty="0">
                          <a:effectLst/>
                        </a:rPr>
                        <a:t> </a:t>
                      </a:r>
                      <a:r>
                        <a:rPr lang="en-US" sz="2100" dirty="0" err="1">
                          <a:effectLst/>
                        </a:rPr>
                        <a:t>động</a:t>
                      </a:r>
                      <a:r>
                        <a:rPr lang="en-US" sz="2100" dirty="0">
                          <a:effectLst/>
                        </a:rPr>
                        <a:t> </a:t>
                      </a:r>
                      <a:r>
                        <a:rPr lang="en-US" sz="2100" dirty="0" err="1">
                          <a:effectLst/>
                        </a:rPr>
                        <a:t>của</a:t>
                      </a:r>
                      <a:r>
                        <a:rPr lang="en-US" sz="2100" dirty="0">
                          <a:effectLst/>
                        </a:rPr>
                        <a:t> </a:t>
                      </a:r>
                      <a:r>
                        <a:rPr lang="en-US" sz="2100" dirty="0" err="1">
                          <a:effectLst/>
                        </a:rPr>
                        <a:t>biến</a:t>
                      </a:r>
                      <a:r>
                        <a:rPr lang="en-US" sz="2100" dirty="0">
                          <a:effectLst/>
                        </a:rPr>
                        <a:t> </a:t>
                      </a:r>
                      <a:r>
                        <a:rPr lang="en-US" sz="2100" dirty="0" err="1">
                          <a:effectLst/>
                        </a:rPr>
                        <a:t>đổi</a:t>
                      </a:r>
                      <a:r>
                        <a:rPr lang="en-US" sz="2100" dirty="0">
                          <a:effectLst/>
                        </a:rPr>
                        <a:t> </a:t>
                      </a:r>
                      <a:r>
                        <a:rPr lang="en-US" sz="2100" dirty="0" err="1">
                          <a:effectLst/>
                        </a:rPr>
                        <a:t>môi</a:t>
                      </a:r>
                      <a:r>
                        <a:rPr lang="en-US" sz="2100" dirty="0">
                          <a:effectLst/>
                        </a:rPr>
                        <a:t> </a:t>
                      </a:r>
                      <a:r>
                        <a:rPr lang="en-US" sz="2100" dirty="0" err="1">
                          <a:effectLst/>
                        </a:rPr>
                        <a:t>trường</a:t>
                      </a:r>
                      <a:r>
                        <a:rPr lang="en-US" sz="2100" dirty="0">
                          <a:effectLst/>
                        </a:rPr>
                        <a:t> </a:t>
                      </a:r>
                      <a:r>
                        <a:rPr lang="en-US" sz="2100" dirty="0" err="1">
                          <a:effectLst/>
                        </a:rPr>
                        <a:t>đối</a:t>
                      </a:r>
                      <a:r>
                        <a:rPr lang="en-US" sz="2100" dirty="0">
                          <a:effectLst/>
                        </a:rPr>
                        <a:t> </a:t>
                      </a:r>
                      <a:r>
                        <a:rPr lang="en-US" sz="2100" dirty="0" err="1">
                          <a:effectLst/>
                        </a:rPr>
                        <a:t>với</a:t>
                      </a:r>
                      <a:r>
                        <a:rPr lang="en-US" sz="2100" dirty="0">
                          <a:effectLst/>
                        </a:rPr>
                        <a:t> </a:t>
                      </a:r>
                      <a:r>
                        <a:rPr lang="en-US" sz="2100" dirty="0" err="1">
                          <a:effectLst/>
                        </a:rPr>
                        <a:t>các</a:t>
                      </a:r>
                      <a:r>
                        <a:rPr lang="en-US" sz="2100" dirty="0">
                          <a:effectLst/>
                        </a:rPr>
                        <a:t> </a:t>
                      </a:r>
                      <a:r>
                        <a:rPr lang="en-US" sz="2100" dirty="0" err="1">
                          <a:effectLst/>
                        </a:rPr>
                        <a:t>hoạt</a:t>
                      </a:r>
                      <a:r>
                        <a:rPr lang="en-US" sz="2100" dirty="0">
                          <a:effectLst/>
                        </a:rPr>
                        <a:t> </a:t>
                      </a:r>
                      <a:r>
                        <a:rPr lang="en-US" sz="2100" dirty="0" err="1">
                          <a:effectLst/>
                        </a:rPr>
                        <a:t>động</a:t>
                      </a:r>
                      <a:r>
                        <a:rPr lang="en-US" sz="2100" dirty="0">
                          <a:effectLst/>
                        </a:rPr>
                        <a:t> </a:t>
                      </a:r>
                      <a:r>
                        <a:rPr lang="en-US" sz="2100" dirty="0" err="1">
                          <a:effectLst/>
                        </a:rPr>
                        <a:t>của</a:t>
                      </a:r>
                      <a:r>
                        <a:rPr lang="en-US" sz="2100" dirty="0">
                          <a:effectLst/>
                        </a:rPr>
                        <a:t> con </a:t>
                      </a:r>
                      <a:r>
                        <a:rPr lang="en-US" sz="2100" dirty="0" err="1">
                          <a:effectLst/>
                        </a:rPr>
                        <a:t>người</a:t>
                      </a:r>
                      <a:r>
                        <a:rPr lang="en-US" sz="2100" dirty="0">
                          <a:effectLst/>
                        </a:rPr>
                        <a:t>, </a:t>
                      </a:r>
                      <a:r>
                        <a:rPr lang="en-US" sz="2100" dirty="0" err="1">
                          <a:effectLst/>
                        </a:rPr>
                        <a:t>từ</a:t>
                      </a:r>
                      <a:r>
                        <a:rPr lang="en-US" sz="2100" dirty="0">
                          <a:effectLst/>
                        </a:rPr>
                        <a:t> </a:t>
                      </a:r>
                      <a:r>
                        <a:rPr lang="en-US" sz="2100" dirty="0" err="1">
                          <a:effectLst/>
                        </a:rPr>
                        <a:t>kinh</a:t>
                      </a:r>
                      <a:r>
                        <a:rPr lang="en-US" sz="2100" dirty="0">
                          <a:effectLst/>
                        </a:rPr>
                        <a:t> </a:t>
                      </a:r>
                      <a:r>
                        <a:rPr lang="en-US" sz="2100" dirty="0" err="1">
                          <a:effectLst/>
                        </a:rPr>
                        <a:t>tế</a:t>
                      </a:r>
                      <a:r>
                        <a:rPr lang="en-US" sz="2100" dirty="0">
                          <a:effectLst/>
                        </a:rPr>
                        <a:t>, </a:t>
                      </a:r>
                      <a:r>
                        <a:rPr lang="en-US" sz="2100" dirty="0" err="1">
                          <a:effectLst/>
                        </a:rPr>
                        <a:t>chính</a:t>
                      </a:r>
                      <a:r>
                        <a:rPr lang="en-US" sz="2100" dirty="0">
                          <a:effectLst/>
                        </a:rPr>
                        <a:t> </a:t>
                      </a:r>
                      <a:r>
                        <a:rPr lang="en-US" sz="2100" dirty="0" err="1">
                          <a:effectLst/>
                        </a:rPr>
                        <a:t>trị</a:t>
                      </a:r>
                      <a:r>
                        <a:rPr lang="en-US" sz="2100" dirty="0">
                          <a:effectLst/>
                        </a:rPr>
                        <a:t>, </a:t>
                      </a:r>
                      <a:r>
                        <a:rPr lang="en-US" sz="2100" dirty="0" err="1">
                          <a:effectLst/>
                        </a:rPr>
                        <a:t>xã</a:t>
                      </a:r>
                      <a:r>
                        <a:rPr lang="en-US" sz="2100" dirty="0">
                          <a:effectLst/>
                        </a:rPr>
                        <a:t> </a:t>
                      </a:r>
                      <a:r>
                        <a:rPr lang="en-US" sz="2100" dirty="0" err="1">
                          <a:effectLst/>
                        </a:rPr>
                        <a:t>hội</a:t>
                      </a:r>
                      <a:r>
                        <a:rPr lang="en-US" sz="2100" dirty="0">
                          <a:effectLst/>
                        </a:rPr>
                        <a:t>.</a:t>
                      </a:r>
                      <a:endParaRPr lang="en-US" sz="2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rgbClr val="FFFF00"/>
                    </a:solidFill>
                  </a:tcPr>
                </a:tc>
              </a:tr>
            </a:tbl>
          </a:graphicData>
        </a:graphic>
      </p:graphicFrame>
    </p:spTree>
    <p:extLst>
      <p:ext uri="{BB962C8B-B14F-4D97-AF65-F5344CB8AC3E}">
        <p14:creationId xmlns:p14="http://schemas.microsoft.com/office/powerpoint/2010/main" val="336070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0858" y="261257"/>
            <a:ext cx="10958286" cy="63282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468770253"/>
              </p:ext>
            </p:extLst>
          </p:nvPr>
        </p:nvGraphicFramePr>
        <p:xfrm>
          <a:off x="997857" y="330653"/>
          <a:ext cx="10657114" cy="6213474"/>
        </p:xfrm>
        <a:graphic>
          <a:graphicData uri="http://schemas.openxmlformats.org/drawingml/2006/table">
            <a:tbl>
              <a:tblPr firstRow="1" firstCol="1" bandRow="1">
                <a:tableStyleId>{5C22544A-7EE6-4342-B048-85BDC9FD1C3A}</a:tableStyleId>
              </a:tblPr>
              <a:tblGrid>
                <a:gridCol w="3294651"/>
                <a:gridCol w="7362463"/>
              </a:tblGrid>
              <a:tr h="6213474">
                <a:tc>
                  <a:txBody>
                    <a:bodyPr/>
                    <a:lstStyle/>
                    <a:p>
                      <a:pPr marL="342900" lvl="0" indent="-342900" algn="ctr">
                        <a:lnSpc>
                          <a:spcPct val="107000"/>
                        </a:lnSpc>
                        <a:spcAft>
                          <a:spcPts val="0"/>
                        </a:spcAft>
                        <a:buFont typeface="Times New Roman" panose="02020603050405020304" pitchFamily="18" charset="0"/>
                        <a:buChar char="-"/>
                        <a:tabLst>
                          <a:tab pos="2801938" algn="l"/>
                        </a:tabLst>
                      </a:pPr>
                      <a:endParaRPr lang="en-US" sz="2800" dirty="0" smtClean="0">
                        <a:effectLst/>
                      </a:endParaRPr>
                    </a:p>
                    <a:p>
                      <a:pPr marL="342900" lvl="0" indent="-342900" algn="ctr">
                        <a:lnSpc>
                          <a:spcPct val="107000"/>
                        </a:lnSpc>
                        <a:spcAft>
                          <a:spcPts val="0"/>
                        </a:spcAft>
                        <a:buFont typeface="Times New Roman" panose="02020603050405020304" pitchFamily="18" charset="0"/>
                        <a:buChar char="-"/>
                        <a:tabLst>
                          <a:tab pos="2801938" algn="l"/>
                        </a:tabLst>
                      </a:pPr>
                      <a:endParaRPr lang="en-US" sz="2800" dirty="0" smtClean="0">
                        <a:effectLst/>
                      </a:endParaRPr>
                    </a:p>
                    <a:p>
                      <a:pPr marL="228600" lvl="0" indent="-228600" algn="l">
                        <a:lnSpc>
                          <a:spcPct val="107000"/>
                        </a:lnSpc>
                        <a:spcAft>
                          <a:spcPts val="0"/>
                        </a:spcAft>
                        <a:buFont typeface="Times New Roman" panose="02020603050405020304" pitchFamily="18" charset="0"/>
                        <a:buChar char="-"/>
                        <a:tabLst>
                          <a:tab pos="2801938" algn="l"/>
                        </a:tabLst>
                      </a:pPr>
                      <a:r>
                        <a:rPr lang="en-US" sz="2800" dirty="0" err="1" smtClean="0">
                          <a:effectLst/>
                        </a:rPr>
                        <a:t>Quy</a:t>
                      </a:r>
                      <a:r>
                        <a:rPr lang="en-US" sz="2800" dirty="0" smtClean="0">
                          <a:effectLst/>
                        </a:rPr>
                        <a:t> </a:t>
                      </a:r>
                      <a:r>
                        <a:rPr lang="en-US" sz="2800" dirty="0" err="1">
                          <a:effectLst/>
                        </a:rPr>
                        <a:t>luật</a:t>
                      </a:r>
                      <a:r>
                        <a:rPr lang="en-US" sz="2800" dirty="0">
                          <a:effectLst/>
                        </a:rPr>
                        <a:t> </a:t>
                      </a:r>
                      <a:r>
                        <a:rPr lang="en-US" sz="2800" dirty="0" err="1">
                          <a:effectLst/>
                        </a:rPr>
                        <a:t>từ</a:t>
                      </a:r>
                      <a:r>
                        <a:rPr lang="en-US" sz="2800" dirty="0">
                          <a:effectLst/>
                        </a:rPr>
                        <a:t> </a:t>
                      </a:r>
                      <a:r>
                        <a:rPr lang="en-US" sz="2800" dirty="0" err="1">
                          <a:effectLst/>
                        </a:rPr>
                        <a:t>những</a:t>
                      </a:r>
                      <a:r>
                        <a:rPr lang="en-US" sz="2800" dirty="0">
                          <a:effectLst/>
                        </a:rPr>
                        <a:t> </a:t>
                      </a:r>
                      <a:r>
                        <a:rPr lang="en-US" sz="2800" dirty="0" err="1">
                          <a:effectLst/>
                        </a:rPr>
                        <a:t>sự</a:t>
                      </a:r>
                      <a:r>
                        <a:rPr lang="en-US" sz="2800" dirty="0">
                          <a:effectLst/>
                        </a:rPr>
                        <a:t> </a:t>
                      </a:r>
                      <a:r>
                        <a:rPr lang="en-US" sz="2800" dirty="0" err="1">
                          <a:effectLst/>
                        </a:rPr>
                        <a:t>thay</a:t>
                      </a:r>
                      <a:r>
                        <a:rPr lang="en-US" sz="2800" dirty="0">
                          <a:effectLst/>
                        </a:rPr>
                        <a:t> </a:t>
                      </a:r>
                      <a:r>
                        <a:rPr lang="en-US" sz="2800" dirty="0" err="1" smtClean="0">
                          <a:effectLst/>
                        </a:rPr>
                        <a:t>đổi</a:t>
                      </a:r>
                      <a:endParaRPr lang="en-US" sz="2800" dirty="0" smtClean="0">
                        <a:effectLst/>
                      </a:endParaRPr>
                    </a:p>
                    <a:p>
                      <a:pPr marL="228600" lvl="0" indent="-107950" algn="l">
                        <a:lnSpc>
                          <a:spcPct val="107000"/>
                        </a:lnSpc>
                        <a:spcAft>
                          <a:spcPts val="0"/>
                        </a:spcAft>
                        <a:buFont typeface="Times New Roman" panose="02020603050405020304" pitchFamily="18" charset="0"/>
                        <a:buNone/>
                        <a:tabLst>
                          <a:tab pos="2801938" algn="l"/>
                        </a:tabLst>
                      </a:pPr>
                      <a:r>
                        <a:rPr lang="en-US" sz="2800" dirty="0" smtClean="0">
                          <a:effectLst/>
                        </a:rPr>
                        <a:t> </a:t>
                      </a:r>
                      <a:r>
                        <a:rPr lang="en-US" sz="2800" dirty="0" err="1">
                          <a:effectLst/>
                        </a:rPr>
                        <a:t>về</a:t>
                      </a:r>
                      <a:r>
                        <a:rPr lang="en-US" sz="2800" dirty="0">
                          <a:effectLst/>
                        </a:rPr>
                        <a:t> </a:t>
                      </a:r>
                      <a:r>
                        <a:rPr lang="en-US" sz="2800" dirty="0" err="1">
                          <a:effectLst/>
                        </a:rPr>
                        <a:t>lượng</a:t>
                      </a:r>
                      <a:r>
                        <a:rPr lang="en-US" sz="2800" dirty="0">
                          <a:effectLst/>
                        </a:rPr>
                        <a:t> </a:t>
                      </a:r>
                      <a:r>
                        <a:rPr lang="en-US" sz="2800" dirty="0" err="1">
                          <a:effectLst/>
                        </a:rPr>
                        <a:t>thành</a:t>
                      </a:r>
                      <a:r>
                        <a:rPr lang="en-US" sz="2800" dirty="0">
                          <a:effectLst/>
                        </a:rPr>
                        <a:t> </a:t>
                      </a:r>
                      <a:r>
                        <a:rPr lang="en-US" sz="2800" dirty="0" smtClean="0">
                          <a:effectLst/>
                        </a:rPr>
                        <a:t>    </a:t>
                      </a:r>
                      <a:r>
                        <a:rPr lang="en-US" sz="2800" dirty="0" err="1" smtClean="0">
                          <a:effectLst/>
                        </a:rPr>
                        <a:t>những</a:t>
                      </a:r>
                      <a:r>
                        <a:rPr lang="en-US" sz="2800" dirty="0" smtClean="0">
                          <a:effectLst/>
                        </a:rPr>
                        <a:t> </a:t>
                      </a:r>
                      <a:r>
                        <a:rPr lang="en-US" sz="2800" dirty="0" err="1">
                          <a:effectLst/>
                        </a:rPr>
                        <a:t>sự</a:t>
                      </a:r>
                      <a:r>
                        <a:rPr lang="en-US" sz="2800" dirty="0">
                          <a:effectLst/>
                        </a:rPr>
                        <a:t> </a:t>
                      </a:r>
                      <a:r>
                        <a:rPr lang="en-US" sz="2800" dirty="0" err="1">
                          <a:effectLst/>
                        </a:rPr>
                        <a:t>thay</a:t>
                      </a:r>
                      <a:r>
                        <a:rPr lang="en-US" sz="2800" dirty="0">
                          <a:effectLst/>
                        </a:rPr>
                        <a:t> </a:t>
                      </a:r>
                      <a:endParaRPr lang="en-US" sz="2800" dirty="0" smtClean="0">
                        <a:effectLst/>
                      </a:endParaRPr>
                    </a:p>
                    <a:p>
                      <a:pPr marL="282575" lvl="0" indent="-282575" algn="l">
                        <a:lnSpc>
                          <a:spcPct val="107000"/>
                        </a:lnSpc>
                        <a:spcAft>
                          <a:spcPts val="0"/>
                        </a:spcAft>
                        <a:buFont typeface="Times New Roman" panose="02020603050405020304" pitchFamily="18" charset="0"/>
                        <a:buNone/>
                        <a:tabLst>
                          <a:tab pos="2801938" algn="l"/>
                        </a:tabLst>
                      </a:pPr>
                      <a:r>
                        <a:rPr lang="en-US" sz="2800" baseline="0" dirty="0" smtClean="0">
                          <a:effectLst/>
                        </a:rPr>
                        <a:t>    </a:t>
                      </a:r>
                      <a:r>
                        <a:rPr lang="en-US" sz="2800" dirty="0" err="1" smtClean="0">
                          <a:effectLst/>
                        </a:rPr>
                        <a:t>đổi</a:t>
                      </a:r>
                      <a:r>
                        <a:rPr lang="en-US" sz="2800" dirty="0" smtClean="0">
                          <a:effectLst/>
                        </a:rPr>
                        <a:t> </a:t>
                      </a:r>
                      <a:r>
                        <a:rPr lang="en-US" sz="2800" dirty="0" err="1">
                          <a:effectLst/>
                        </a:rPr>
                        <a:t>về</a:t>
                      </a:r>
                      <a:r>
                        <a:rPr lang="en-US" sz="2800" dirty="0">
                          <a:effectLst/>
                        </a:rPr>
                        <a:t> </a:t>
                      </a:r>
                      <a:r>
                        <a:rPr lang="en-US" sz="2800" dirty="0" err="1">
                          <a:effectLst/>
                        </a:rPr>
                        <a:t>chất</a:t>
                      </a:r>
                      <a:r>
                        <a:rPr lang="en-US" sz="2800" dirty="0">
                          <a:effectLst/>
                        </a:rPr>
                        <a:t> </a:t>
                      </a:r>
                      <a:r>
                        <a:rPr lang="en-US" sz="2800" dirty="0" err="1">
                          <a:effectLst/>
                        </a:rPr>
                        <a:t>và</a:t>
                      </a:r>
                      <a:r>
                        <a:rPr lang="en-US" sz="2800" dirty="0">
                          <a:effectLst/>
                        </a:rPr>
                        <a:t> </a:t>
                      </a:r>
                      <a:r>
                        <a:rPr lang="en-US" sz="2800" dirty="0" err="1">
                          <a:effectLst/>
                        </a:rPr>
                        <a:t>ngược</a:t>
                      </a:r>
                      <a:r>
                        <a:rPr lang="en-US" sz="2800" dirty="0">
                          <a:effectLst/>
                        </a:rPr>
                        <a:t> </a:t>
                      </a:r>
                      <a:r>
                        <a:rPr lang="en-US" sz="2800" dirty="0" err="1">
                          <a:effectLst/>
                        </a:rPr>
                        <a:t>lại</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rgbClr val="FF0000"/>
                    </a:solidFill>
                  </a:tcPr>
                </a:tc>
                <a:tc>
                  <a:txBody>
                    <a:bodyPr/>
                    <a:lstStyle/>
                    <a:p>
                      <a:pPr indent="217170" algn="just" fontAlgn="base">
                        <a:lnSpc>
                          <a:spcPct val="107000"/>
                        </a:lnSpc>
                        <a:spcAft>
                          <a:spcPts val="0"/>
                        </a:spcAft>
                      </a:pPr>
                      <a:r>
                        <a:rPr lang="en-US" sz="1800" dirty="0">
                          <a:solidFill>
                            <a:srgbClr val="FF0000"/>
                          </a:solidFill>
                          <a:effectLst/>
                        </a:rPr>
                        <a:t>GV </a:t>
                      </a:r>
                      <a:r>
                        <a:rPr lang="en-US" sz="1800" dirty="0" err="1">
                          <a:solidFill>
                            <a:srgbClr val="FF0000"/>
                          </a:solidFill>
                          <a:effectLst/>
                        </a:rPr>
                        <a:t>cho</a:t>
                      </a:r>
                      <a:r>
                        <a:rPr lang="en-US" sz="1800" dirty="0">
                          <a:solidFill>
                            <a:srgbClr val="FF0000"/>
                          </a:solidFill>
                          <a:effectLst/>
                        </a:rPr>
                        <a:t> </a:t>
                      </a:r>
                      <a:r>
                        <a:rPr lang="en-US" sz="1800" dirty="0" err="1">
                          <a:solidFill>
                            <a:srgbClr val="FF0000"/>
                          </a:solidFill>
                          <a:effectLst/>
                        </a:rPr>
                        <a:t>một</a:t>
                      </a:r>
                      <a:r>
                        <a:rPr lang="en-US" sz="1800" dirty="0">
                          <a:solidFill>
                            <a:srgbClr val="FF0000"/>
                          </a:solidFill>
                          <a:effectLst/>
                        </a:rPr>
                        <a:t> </a:t>
                      </a:r>
                      <a:r>
                        <a:rPr lang="en-US" sz="1800" dirty="0" err="1">
                          <a:solidFill>
                            <a:srgbClr val="FF0000"/>
                          </a:solidFill>
                          <a:effectLst/>
                        </a:rPr>
                        <a:t>số</a:t>
                      </a:r>
                      <a:r>
                        <a:rPr lang="en-US" sz="1800" dirty="0">
                          <a:solidFill>
                            <a:srgbClr val="FF0000"/>
                          </a:solidFill>
                          <a:effectLst/>
                        </a:rPr>
                        <a:t> </a:t>
                      </a:r>
                      <a:r>
                        <a:rPr lang="en-US" sz="1800" dirty="0" err="1" smtClean="0">
                          <a:solidFill>
                            <a:srgbClr val="FF0000"/>
                          </a:solidFill>
                          <a:effectLst/>
                        </a:rPr>
                        <a:t>ví</a:t>
                      </a:r>
                      <a:r>
                        <a:rPr lang="en-US" sz="1800" baseline="0" dirty="0" smtClean="0">
                          <a:solidFill>
                            <a:srgbClr val="FF0000"/>
                          </a:solidFill>
                          <a:effectLst/>
                        </a:rPr>
                        <a:t> </a:t>
                      </a:r>
                      <a:r>
                        <a:rPr lang="en-US" sz="1800" baseline="0" dirty="0" err="1" smtClean="0">
                          <a:solidFill>
                            <a:srgbClr val="FF0000"/>
                          </a:solidFill>
                          <a:effectLst/>
                        </a:rPr>
                        <a:t>dụ</a:t>
                      </a:r>
                      <a:r>
                        <a:rPr lang="en-US" sz="1800" dirty="0">
                          <a:solidFill>
                            <a:srgbClr val="FF0000"/>
                          </a:solidFill>
                          <a:effectLst/>
                        </a:rPr>
                        <a:t> </a:t>
                      </a:r>
                      <a:r>
                        <a:rPr lang="en-US" sz="1800" dirty="0" err="1">
                          <a:solidFill>
                            <a:srgbClr val="FF0000"/>
                          </a:solidFill>
                          <a:effectLst/>
                        </a:rPr>
                        <a:t>về</a:t>
                      </a:r>
                      <a:r>
                        <a:rPr lang="en-US" sz="1800" dirty="0">
                          <a:solidFill>
                            <a:srgbClr val="FF0000"/>
                          </a:solidFill>
                          <a:effectLst/>
                        </a:rPr>
                        <a:t> </a:t>
                      </a:r>
                      <a:r>
                        <a:rPr lang="en-US" sz="1800" dirty="0" err="1">
                          <a:solidFill>
                            <a:srgbClr val="FF0000"/>
                          </a:solidFill>
                          <a:effectLst/>
                        </a:rPr>
                        <a:t>sự</a:t>
                      </a:r>
                      <a:r>
                        <a:rPr lang="en-US" sz="1800" dirty="0">
                          <a:solidFill>
                            <a:srgbClr val="FF0000"/>
                          </a:solidFill>
                          <a:effectLst/>
                        </a:rPr>
                        <a:t> </a:t>
                      </a:r>
                      <a:r>
                        <a:rPr lang="en-US" sz="1800" dirty="0" err="1">
                          <a:solidFill>
                            <a:srgbClr val="FF0000"/>
                          </a:solidFill>
                          <a:effectLst/>
                        </a:rPr>
                        <a:t>thay</a:t>
                      </a:r>
                      <a:r>
                        <a:rPr lang="en-US" sz="1800" dirty="0">
                          <a:solidFill>
                            <a:srgbClr val="FF0000"/>
                          </a:solidFill>
                          <a:effectLst/>
                        </a:rPr>
                        <a:t> </a:t>
                      </a:r>
                      <a:r>
                        <a:rPr lang="en-US" sz="1800" dirty="0" err="1">
                          <a:solidFill>
                            <a:srgbClr val="FF0000"/>
                          </a:solidFill>
                          <a:effectLst/>
                        </a:rPr>
                        <a:t>đổi</a:t>
                      </a:r>
                      <a:r>
                        <a:rPr lang="en-US" sz="1800" dirty="0">
                          <a:solidFill>
                            <a:srgbClr val="FF0000"/>
                          </a:solidFill>
                          <a:effectLst/>
                        </a:rPr>
                        <a:t> </a:t>
                      </a:r>
                      <a:r>
                        <a:rPr lang="en-US" sz="1800" dirty="0" err="1">
                          <a:solidFill>
                            <a:srgbClr val="FF0000"/>
                          </a:solidFill>
                          <a:effectLst/>
                        </a:rPr>
                        <a:t>về</a:t>
                      </a:r>
                      <a:r>
                        <a:rPr lang="en-US" sz="1800" dirty="0">
                          <a:solidFill>
                            <a:srgbClr val="FF0000"/>
                          </a:solidFill>
                          <a:effectLst/>
                        </a:rPr>
                        <a:t> </a:t>
                      </a:r>
                      <a:r>
                        <a:rPr lang="en-US" sz="1800" dirty="0" err="1">
                          <a:solidFill>
                            <a:srgbClr val="FF0000"/>
                          </a:solidFill>
                          <a:effectLst/>
                        </a:rPr>
                        <a:t>lượng</a:t>
                      </a:r>
                      <a:r>
                        <a:rPr lang="en-US" sz="1800" dirty="0">
                          <a:solidFill>
                            <a:srgbClr val="FF0000"/>
                          </a:solidFill>
                          <a:effectLst/>
                        </a:rPr>
                        <a:t> </a:t>
                      </a:r>
                      <a:r>
                        <a:rPr lang="en-US" sz="1800" dirty="0" err="1">
                          <a:solidFill>
                            <a:srgbClr val="FF0000"/>
                          </a:solidFill>
                          <a:effectLst/>
                        </a:rPr>
                        <a:t>dẫn</a:t>
                      </a:r>
                      <a:r>
                        <a:rPr lang="en-US" sz="1800" dirty="0">
                          <a:solidFill>
                            <a:srgbClr val="FF0000"/>
                          </a:solidFill>
                          <a:effectLst/>
                        </a:rPr>
                        <a:t> </a:t>
                      </a:r>
                      <a:r>
                        <a:rPr lang="en-US" sz="1800" dirty="0" err="1">
                          <a:solidFill>
                            <a:srgbClr val="FF0000"/>
                          </a:solidFill>
                          <a:effectLst/>
                        </a:rPr>
                        <a:t>đến</a:t>
                      </a:r>
                      <a:r>
                        <a:rPr lang="en-US" sz="1800" dirty="0">
                          <a:solidFill>
                            <a:srgbClr val="FF0000"/>
                          </a:solidFill>
                          <a:effectLst/>
                        </a:rPr>
                        <a:t> </a:t>
                      </a:r>
                      <a:r>
                        <a:rPr lang="en-US" sz="1800" dirty="0" err="1">
                          <a:solidFill>
                            <a:srgbClr val="FF0000"/>
                          </a:solidFill>
                          <a:effectLst/>
                        </a:rPr>
                        <a:t>sự</a:t>
                      </a:r>
                      <a:r>
                        <a:rPr lang="en-US" sz="1800" dirty="0">
                          <a:solidFill>
                            <a:srgbClr val="FF0000"/>
                          </a:solidFill>
                          <a:effectLst/>
                        </a:rPr>
                        <a:t> </a:t>
                      </a:r>
                      <a:r>
                        <a:rPr lang="en-US" sz="1800" dirty="0" err="1">
                          <a:solidFill>
                            <a:srgbClr val="FF0000"/>
                          </a:solidFill>
                          <a:effectLst/>
                        </a:rPr>
                        <a:t>thay</a:t>
                      </a:r>
                      <a:r>
                        <a:rPr lang="en-US" sz="1800" dirty="0">
                          <a:solidFill>
                            <a:srgbClr val="FF0000"/>
                          </a:solidFill>
                          <a:effectLst/>
                        </a:rPr>
                        <a:t> </a:t>
                      </a:r>
                      <a:r>
                        <a:rPr lang="en-US" sz="1800" dirty="0" err="1">
                          <a:solidFill>
                            <a:srgbClr val="FF0000"/>
                          </a:solidFill>
                          <a:effectLst/>
                        </a:rPr>
                        <a:t>đổi</a:t>
                      </a:r>
                      <a:r>
                        <a:rPr lang="en-US" sz="1800" dirty="0">
                          <a:solidFill>
                            <a:srgbClr val="FF0000"/>
                          </a:solidFill>
                          <a:effectLst/>
                        </a:rPr>
                        <a:t> </a:t>
                      </a:r>
                      <a:r>
                        <a:rPr lang="en-US" sz="1800" dirty="0" err="1">
                          <a:solidFill>
                            <a:srgbClr val="FF0000"/>
                          </a:solidFill>
                          <a:effectLst/>
                        </a:rPr>
                        <a:t>về</a:t>
                      </a:r>
                      <a:r>
                        <a:rPr lang="en-US" sz="1800" dirty="0">
                          <a:solidFill>
                            <a:srgbClr val="FF0000"/>
                          </a:solidFill>
                          <a:effectLst/>
                        </a:rPr>
                        <a:t> </a:t>
                      </a:r>
                      <a:r>
                        <a:rPr lang="en-US" sz="1800" dirty="0" err="1">
                          <a:solidFill>
                            <a:srgbClr val="FF0000"/>
                          </a:solidFill>
                          <a:effectLst/>
                        </a:rPr>
                        <a:t>chất</a:t>
                      </a:r>
                      <a:r>
                        <a:rPr lang="en-US" sz="1800" dirty="0">
                          <a:solidFill>
                            <a:srgbClr val="FF0000"/>
                          </a:solidFill>
                          <a:effectLst/>
                        </a:rPr>
                        <a:t> </a:t>
                      </a:r>
                      <a:r>
                        <a:rPr lang="en-US" sz="1800" dirty="0" err="1">
                          <a:solidFill>
                            <a:srgbClr val="FF0000"/>
                          </a:solidFill>
                          <a:effectLst/>
                        </a:rPr>
                        <a:t>và</a:t>
                      </a:r>
                      <a:r>
                        <a:rPr lang="en-US" sz="1800" dirty="0">
                          <a:solidFill>
                            <a:srgbClr val="FF0000"/>
                          </a:solidFill>
                          <a:effectLst/>
                        </a:rPr>
                        <a:t> </a:t>
                      </a:r>
                      <a:r>
                        <a:rPr lang="en-US" sz="1800" dirty="0" err="1">
                          <a:solidFill>
                            <a:srgbClr val="FF0000"/>
                          </a:solidFill>
                          <a:effectLst/>
                        </a:rPr>
                        <a:t>sự</a:t>
                      </a:r>
                      <a:r>
                        <a:rPr lang="en-US" sz="1800" dirty="0">
                          <a:solidFill>
                            <a:srgbClr val="FF0000"/>
                          </a:solidFill>
                          <a:effectLst/>
                        </a:rPr>
                        <a:t> </a:t>
                      </a:r>
                      <a:r>
                        <a:rPr lang="en-US" sz="1800" dirty="0" err="1">
                          <a:solidFill>
                            <a:srgbClr val="FF0000"/>
                          </a:solidFill>
                          <a:effectLst/>
                        </a:rPr>
                        <a:t>thay</a:t>
                      </a:r>
                      <a:r>
                        <a:rPr lang="en-US" sz="1800" dirty="0">
                          <a:solidFill>
                            <a:srgbClr val="FF0000"/>
                          </a:solidFill>
                          <a:effectLst/>
                        </a:rPr>
                        <a:t> </a:t>
                      </a:r>
                      <a:r>
                        <a:rPr lang="en-US" sz="1800" dirty="0" err="1">
                          <a:solidFill>
                            <a:srgbClr val="FF0000"/>
                          </a:solidFill>
                          <a:effectLst/>
                        </a:rPr>
                        <a:t>đổi</a:t>
                      </a:r>
                      <a:r>
                        <a:rPr lang="en-US" sz="1800" dirty="0">
                          <a:solidFill>
                            <a:srgbClr val="FF0000"/>
                          </a:solidFill>
                          <a:effectLst/>
                        </a:rPr>
                        <a:t> </a:t>
                      </a:r>
                      <a:r>
                        <a:rPr lang="en-US" sz="1800" dirty="0" err="1">
                          <a:solidFill>
                            <a:srgbClr val="FF0000"/>
                          </a:solidFill>
                          <a:effectLst/>
                        </a:rPr>
                        <a:t>về</a:t>
                      </a:r>
                      <a:r>
                        <a:rPr lang="en-US" sz="1800" dirty="0">
                          <a:solidFill>
                            <a:srgbClr val="FF0000"/>
                          </a:solidFill>
                          <a:effectLst/>
                        </a:rPr>
                        <a:t> </a:t>
                      </a:r>
                      <a:r>
                        <a:rPr lang="en-US" sz="1800" dirty="0" err="1">
                          <a:solidFill>
                            <a:srgbClr val="FF0000"/>
                          </a:solidFill>
                          <a:effectLst/>
                        </a:rPr>
                        <a:t>chất</a:t>
                      </a:r>
                      <a:r>
                        <a:rPr lang="en-US" sz="1800" dirty="0">
                          <a:solidFill>
                            <a:srgbClr val="FF0000"/>
                          </a:solidFill>
                          <a:effectLst/>
                        </a:rPr>
                        <a:t> </a:t>
                      </a:r>
                      <a:r>
                        <a:rPr lang="en-US" sz="1800" dirty="0" err="1">
                          <a:solidFill>
                            <a:srgbClr val="FF0000"/>
                          </a:solidFill>
                          <a:effectLst/>
                        </a:rPr>
                        <a:t>dẫn</a:t>
                      </a:r>
                      <a:r>
                        <a:rPr lang="en-US" sz="1800" dirty="0">
                          <a:solidFill>
                            <a:srgbClr val="FF0000"/>
                          </a:solidFill>
                          <a:effectLst/>
                        </a:rPr>
                        <a:t> </a:t>
                      </a:r>
                      <a:r>
                        <a:rPr lang="en-US" sz="1800" dirty="0" err="1">
                          <a:solidFill>
                            <a:srgbClr val="FF0000"/>
                          </a:solidFill>
                          <a:effectLst/>
                        </a:rPr>
                        <a:t>đến</a:t>
                      </a:r>
                      <a:r>
                        <a:rPr lang="en-US" sz="1800" dirty="0">
                          <a:solidFill>
                            <a:srgbClr val="FF0000"/>
                          </a:solidFill>
                          <a:effectLst/>
                        </a:rPr>
                        <a:t> </a:t>
                      </a:r>
                      <a:r>
                        <a:rPr lang="en-US" sz="1800" dirty="0" err="1">
                          <a:solidFill>
                            <a:srgbClr val="FF0000"/>
                          </a:solidFill>
                          <a:effectLst/>
                        </a:rPr>
                        <a:t>sự</a:t>
                      </a:r>
                      <a:r>
                        <a:rPr lang="en-US" sz="1800" dirty="0">
                          <a:solidFill>
                            <a:srgbClr val="FF0000"/>
                          </a:solidFill>
                          <a:effectLst/>
                        </a:rPr>
                        <a:t> </a:t>
                      </a:r>
                      <a:r>
                        <a:rPr lang="en-US" sz="1800" dirty="0" err="1">
                          <a:solidFill>
                            <a:srgbClr val="FF0000"/>
                          </a:solidFill>
                          <a:effectLst/>
                        </a:rPr>
                        <a:t>thay</a:t>
                      </a:r>
                      <a:r>
                        <a:rPr lang="en-US" sz="1800" dirty="0">
                          <a:solidFill>
                            <a:srgbClr val="FF0000"/>
                          </a:solidFill>
                          <a:effectLst/>
                        </a:rPr>
                        <a:t> </a:t>
                      </a:r>
                      <a:r>
                        <a:rPr lang="en-US" sz="1800" dirty="0" err="1">
                          <a:solidFill>
                            <a:srgbClr val="FF0000"/>
                          </a:solidFill>
                          <a:effectLst/>
                        </a:rPr>
                        <a:t>đổi</a:t>
                      </a:r>
                      <a:r>
                        <a:rPr lang="en-US" sz="1800" dirty="0">
                          <a:solidFill>
                            <a:srgbClr val="FF0000"/>
                          </a:solidFill>
                          <a:effectLst/>
                        </a:rPr>
                        <a:t> </a:t>
                      </a:r>
                      <a:r>
                        <a:rPr lang="en-US" sz="1800" dirty="0" err="1">
                          <a:solidFill>
                            <a:srgbClr val="FF0000"/>
                          </a:solidFill>
                          <a:effectLst/>
                        </a:rPr>
                        <a:t>về</a:t>
                      </a:r>
                      <a:r>
                        <a:rPr lang="en-US" sz="1800" dirty="0">
                          <a:solidFill>
                            <a:srgbClr val="FF0000"/>
                          </a:solidFill>
                          <a:effectLst/>
                        </a:rPr>
                        <a:t> </a:t>
                      </a:r>
                      <a:r>
                        <a:rPr lang="en-US" sz="1800" dirty="0" err="1">
                          <a:solidFill>
                            <a:srgbClr val="FF0000"/>
                          </a:solidFill>
                          <a:effectLst/>
                        </a:rPr>
                        <a:t>lượng</a:t>
                      </a:r>
                      <a:r>
                        <a:rPr lang="en-US" sz="1800" dirty="0">
                          <a:solidFill>
                            <a:srgbClr val="FF0000"/>
                          </a:solidFill>
                          <a:effectLst/>
                        </a:rPr>
                        <a:t> </a:t>
                      </a:r>
                      <a:r>
                        <a:rPr lang="en-US" sz="1800" dirty="0" err="1">
                          <a:solidFill>
                            <a:srgbClr val="FF0000"/>
                          </a:solidFill>
                          <a:effectLst/>
                        </a:rPr>
                        <a:t>trong</a:t>
                      </a:r>
                      <a:r>
                        <a:rPr lang="en-US" sz="1800" dirty="0">
                          <a:solidFill>
                            <a:srgbClr val="FF0000"/>
                          </a:solidFill>
                          <a:effectLst/>
                        </a:rPr>
                        <a:t> </a:t>
                      </a:r>
                      <a:r>
                        <a:rPr lang="en-US" sz="1800" dirty="0" err="1">
                          <a:solidFill>
                            <a:srgbClr val="FF0000"/>
                          </a:solidFill>
                          <a:effectLst/>
                        </a:rPr>
                        <a:t>học</a:t>
                      </a:r>
                      <a:r>
                        <a:rPr lang="en-US" sz="1800" dirty="0">
                          <a:solidFill>
                            <a:srgbClr val="FF0000"/>
                          </a:solidFill>
                          <a:effectLst/>
                        </a:rPr>
                        <a:t> </a:t>
                      </a:r>
                      <a:r>
                        <a:rPr lang="en-US" sz="1800" dirty="0" err="1">
                          <a:solidFill>
                            <a:srgbClr val="FF0000"/>
                          </a:solidFill>
                          <a:effectLst/>
                        </a:rPr>
                        <a:t>tập</a:t>
                      </a:r>
                      <a:r>
                        <a:rPr lang="en-US" sz="1800" dirty="0">
                          <a:solidFill>
                            <a:srgbClr val="FF0000"/>
                          </a:solidFill>
                          <a:effectLst/>
                        </a:rPr>
                        <a:t> </a:t>
                      </a:r>
                      <a:r>
                        <a:rPr lang="en-US" sz="1800" dirty="0" err="1">
                          <a:solidFill>
                            <a:srgbClr val="FF0000"/>
                          </a:solidFill>
                          <a:effectLst/>
                        </a:rPr>
                        <a:t>để</a:t>
                      </a:r>
                      <a:r>
                        <a:rPr lang="en-US" sz="1800" dirty="0">
                          <a:solidFill>
                            <a:srgbClr val="FF0000"/>
                          </a:solidFill>
                          <a:effectLst/>
                        </a:rPr>
                        <a:t> SV </a:t>
                      </a:r>
                      <a:r>
                        <a:rPr lang="en-US" sz="1800" dirty="0" err="1">
                          <a:solidFill>
                            <a:srgbClr val="FF0000"/>
                          </a:solidFill>
                          <a:effectLst/>
                        </a:rPr>
                        <a:t>có</a:t>
                      </a:r>
                      <a:r>
                        <a:rPr lang="en-US" sz="1800" dirty="0">
                          <a:solidFill>
                            <a:srgbClr val="FF0000"/>
                          </a:solidFill>
                          <a:effectLst/>
                        </a:rPr>
                        <a:t> </a:t>
                      </a:r>
                      <a:r>
                        <a:rPr lang="en-US" sz="1800" dirty="0" err="1">
                          <a:solidFill>
                            <a:srgbClr val="FF0000"/>
                          </a:solidFill>
                          <a:effectLst/>
                        </a:rPr>
                        <a:t>thể</a:t>
                      </a:r>
                      <a:r>
                        <a:rPr lang="en-US" sz="1800" dirty="0">
                          <a:solidFill>
                            <a:srgbClr val="FF0000"/>
                          </a:solidFill>
                          <a:effectLst/>
                        </a:rPr>
                        <a:t> </a:t>
                      </a:r>
                      <a:r>
                        <a:rPr lang="en-US" sz="1800" dirty="0" err="1">
                          <a:solidFill>
                            <a:srgbClr val="FF0000"/>
                          </a:solidFill>
                          <a:effectLst/>
                        </a:rPr>
                        <a:t>học</a:t>
                      </a:r>
                      <a:r>
                        <a:rPr lang="en-US" sz="1800" dirty="0">
                          <a:solidFill>
                            <a:srgbClr val="FF0000"/>
                          </a:solidFill>
                          <a:effectLst/>
                        </a:rPr>
                        <a:t> </a:t>
                      </a:r>
                      <a:r>
                        <a:rPr lang="en-US" sz="1800" dirty="0" err="1">
                          <a:solidFill>
                            <a:srgbClr val="FF0000"/>
                          </a:solidFill>
                          <a:effectLst/>
                        </a:rPr>
                        <a:t>tập</a:t>
                      </a:r>
                      <a:r>
                        <a:rPr lang="en-US" sz="1800" dirty="0">
                          <a:solidFill>
                            <a:srgbClr val="FF0000"/>
                          </a:solidFill>
                          <a:effectLst/>
                        </a:rPr>
                        <a:t> </a:t>
                      </a:r>
                      <a:r>
                        <a:rPr lang="en-US" sz="1800" dirty="0" err="1">
                          <a:solidFill>
                            <a:srgbClr val="FF0000"/>
                          </a:solidFill>
                          <a:effectLst/>
                        </a:rPr>
                        <a:t>và</a:t>
                      </a:r>
                      <a:r>
                        <a:rPr lang="en-US" sz="1800" dirty="0">
                          <a:solidFill>
                            <a:srgbClr val="FF0000"/>
                          </a:solidFill>
                          <a:effectLst/>
                        </a:rPr>
                        <a:t> </a:t>
                      </a:r>
                      <a:r>
                        <a:rPr lang="en-US" sz="1800" dirty="0" err="1">
                          <a:solidFill>
                            <a:srgbClr val="FF0000"/>
                          </a:solidFill>
                          <a:effectLst/>
                        </a:rPr>
                        <a:t>vận</a:t>
                      </a:r>
                      <a:r>
                        <a:rPr lang="en-US" sz="1800" dirty="0">
                          <a:solidFill>
                            <a:srgbClr val="FF0000"/>
                          </a:solidFill>
                          <a:effectLst/>
                        </a:rPr>
                        <a:t> </a:t>
                      </a:r>
                      <a:r>
                        <a:rPr lang="en-US" sz="1800" dirty="0" err="1">
                          <a:solidFill>
                            <a:srgbClr val="FF0000"/>
                          </a:solidFill>
                          <a:effectLst/>
                        </a:rPr>
                        <a:t>dụng</a:t>
                      </a:r>
                      <a:r>
                        <a:rPr lang="en-US" sz="1800" dirty="0" smtClean="0">
                          <a:solidFill>
                            <a:srgbClr val="FF0000"/>
                          </a:solidFill>
                          <a:effectLst/>
                        </a:rPr>
                        <a:t>:</a:t>
                      </a:r>
                    </a:p>
                    <a:p>
                      <a:pPr indent="217170" algn="just" fontAlgn="base">
                        <a:lnSpc>
                          <a:spcPct val="107000"/>
                        </a:lnSpc>
                        <a:spcAft>
                          <a:spcPts val="0"/>
                        </a:spcAft>
                      </a:pPr>
                      <a:endParaRPr lang="en-US" sz="1800" dirty="0" smtClean="0">
                        <a:solidFill>
                          <a:srgbClr val="FF0000"/>
                        </a:solidFill>
                        <a:effectLst/>
                      </a:endParaRPr>
                    </a:p>
                    <a:p>
                      <a:pPr indent="217170" algn="just" fontAlgn="base">
                        <a:lnSpc>
                          <a:spcPct val="107000"/>
                        </a:lnSpc>
                        <a:spcAft>
                          <a:spcPts val="0"/>
                        </a:spcAft>
                      </a:pPr>
                      <a:endParaRPr lang="en-US" sz="1600" dirty="0">
                        <a:solidFill>
                          <a:srgbClr val="C00000"/>
                        </a:solidFill>
                        <a:effectLst/>
                      </a:endParaRPr>
                    </a:p>
                    <a:p>
                      <a:pPr marL="342900" lvl="0" indent="-342900" algn="just" fontAlgn="base">
                        <a:lnSpc>
                          <a:spcPct val="107000"/>
                        </a:lnSpc>
                        <a:spcAft>
                          <a:spcPts val="375"/>
                        </a:spcAft>
                        <a:buFont typeface="Times New Roman" panose="02020603050405020304" pitchFamily="18" charset="0"/>
                        <a:buChar char="-"/>
                      </a:pPr>
                      <a:r>
                        <a:rPr lang="en-US" sz="1800" dirty="0" err="1">
                          <a:solidFill>
                            <a:srgbClr val="C00000"/>
                          </a:solidFill>
                          <a:effectLst/>
                        </a:rPr>
                        <a:t>Nếu</a:t>
                      </a:r>
                      <a:r>
                        <a:rPr lang="en-US" sz="1800" dirty="0">
                          <a:solidFill>
                            <a:srgbClr val="C00000"/>
                          </a:solidFill>
                          <a:effectLst/>
                        </a:rPr>
                        <a:t> </a:t>
                      </a:r>
                      <a:r>
                        <a:rPr lang="en-US" sz="1800" dirty="0" err="1">
                          <a:solidFill>
                            <a:srgbClr val="C00000"/>
                          </a:solidFill>
                          <a:effectLst/>
                        </a:rPr>
                        <a:t>bạn</a:t>
                      </a:r>
                      <a:r>
                        <a:rPr lang="en-US" sz="1800" dirty="0">
                          <a:solidFill>
                            <a:srgbClr val="C00000"/>
                          </a:solidFill>
                          <a:effectLst/>
                        </a:rPr>
                        <a:t> </a:t>
                      </a:r>
                      <a:r>
                        <a:rPr lang="en-US" sz="1800" dirty="0" err="1">
                          <a:solidFill>
                            <a:srgbClr val="C00000"/>
                          </a:solidFill>
                          <a:effectLst/>
                        </a:rPr>
                        <a:t>tăng</a:t>
                      </a:r>
                      <a:r>
                        <a:rPr lang="en-US" sz="1800" dirty="0">
                          <a:solidFill>
                            <a:srgbClr val="C00000"/>
                          </a:solidFill>
                          <a:effectLst/>
                        </a:rPr>
                        <a:t> </a:t>
                      </a:r>
                      <a:r>
                        <a:rPr lang="en-US" sz="1800" dirty="0" err="1">
                          <a:solidFill>
                            <a:srgbClr val="C00000"/>
                          </a:solidFill>
                          <a:effectLst/>
                        </a:rPr>
                        <a:t>thời</a:t>
                      </a:r>
                      <a:r>
                        <a:rPr lang="en-US" sz="1800" dirty="0">
                          <a:solidFill>
                            <a:srgbClr val="C00000"/>
                          </a:solidFill>
                          <a:effectLst/>
                        </a:rPr>
                        <a:t> </a:t>
                      </a:r>
                      <a:r>
                        <a:rPr lang="en-US" sz="1800" dirty="0" err="1">
                          <a:solidFill>
                            <a:srgbClr val="C00000"/>
                          </a:solidFill>
                          <a:effectLst/>
                        </a:rPr>
                        <a:t>gian</a:t>
                      </a:r>
                      <a:r>
                        <a:rPr lang="en-US" sz="1800" dirty="0">
                          <a:solidFill>
                            <a:srgbClr val="C00000"/>
                          </a:solidFill>
                          <a:effectLst/>
                        </a:rPr>
                        <a:t> </a:t>
                      </a:r>
                      <a:r>
                        <a:rPr lang="en-US" sz="1800" dirty="0" err="1">
                          <a:solidFill>
                            <a:srgbClr val="C00000"/>
                          </a:solidFill>
                          <a:effectLst/>
                        </a:rPr>
                        <a:t>chuẩn</a:t>
                      </a:r>
                      <a:r>
                        <a:rPr lang="en-US" sz="1800" dirty="0">
                          <a:solidFill>
                            <a:srgbClr val="C00000"/>
                          </a:solidFill>
                          <a:effectLst/>
                        </a:rPr>
                        <a:t> </a:t>
                      </a:r>
                      <a:r>
                        <a:rPr lang="en-US" sz="1800" dirty="0" err="1">
                          <a:solidFill>
                            <a:srgbClr val="C00000"/>
                          </a:solidFill>
                          <a:effectLst/>
                        </a:rPr>
                        <a:t>bị</a:t>
                      </a:r>
                      <a:r>
                        <a:rPr lang="en-US" sz="1800" dirty="0">
                          <a:solidFill>
                            <a:srgbClr val="C00000"/>
                          </a:solidFill>
                          <a:effectLst/>
                        </a:rPr>
                        <a:t> </a:t>
                      </a:r>
                      <a:r>
                        <a:rPr lang="en-US" sz="1800" dirty="0" err="1">
                          <a:solidFill>
                            <a:srgbClr val="C00000"/>
                          </a:solidFill>
                          <a:effectLst/>
                        </a:rPr>
                        <a:t>bài</a:t>
                      </a:r>
                      <a:r>
                        <a:rPr lang="en-US" sz="1800" dirty="0">
                          <a:solidFill>
                            <a:srgbClr val="C00000"/>
                          </a:solidFill>
                          <a:effectLst/>
                        </a:rPr>
                        <a:t> ở </a:t>
                      </a:r>
                      <a:r>
                        <a:rPr lang="en-US" sz="1800" dirty="0" err="1" smtClean="0">
                          <a:solidFill>
                            <a:srgbClr val="C00000"/>
                          </a:solidFill>
                          <a:effectLst/>
                        </a:rPr>
                        <a:t>nhà</a:t>
                      </a:r>
                      <a:r>
                        <a:rPr lang="en-US" sz="1800" dirty="0" smtClean="0">
                          <a:solidFill>
                            <a:srgbClr val="C00000"/>
                          </a:solidFill>
                          <a:effectLst/>
                        </a:rPr>
                        <a:t>, </a:t>
                      </a:r>
                      <a:r>
                        <a:rPr lang="en-US" sz="1800" dirty="0" err="1" smtClean="0">
                          <a:solidFill>
                            <a:srgbClr val="C00000"/>
                          </a:solidFill>
                          <a:effectLst/>
                        </a:rPr>
                        <a:t>giảm</a:t>
                      </a:r>
                      <a:r>
                        <a:rPr lang="en-US" sz="1800" dirty="0" smtClean="0">
                          <a:solidFill>
                            <a:srgbClr val="C00000"/>
                          </a:solidFill>
                          <a:effectLst/>
                        </a:rPr>
                        <a:t> </a:t>
                      </a:r>
                      <a:r>
                        <a:rPr lang="en-US" sz="1800" dirty="0" err="1" smtClean="0">
                          <a:solidFill>
                            <a:srgbClr val="C00000"/>
                          </a:solidFill>
                          <a:effectLst/>
                        </a:rPr>
                        <a:t>thời</a:t>
                      </a:r>
                      <a:r>
                        <a:rPr lang="en-US" sz="1800" dirty="0" smtClean="0">
                          <a:solidFill>
                            <a:srgbClr val="C00000"/>
                          </a:solidFill>
                          <a:effectLst/>
                        </a:rPr>
                        <a:t> </a:t>
                      </a:r>
                      <a:r>
                        <a:rPr lang="en-US" sz="1800" dirty="0" err="1" smtClean="0">
                          <a:solidFill>
                            <a:srgbClr val="C00000"/>
                          </a:solidFill>
                          <a:effectLst/>
                        </a:rPr>
                        <a:t>gian</a:t>
                      </a:r>
                      <a:r>
                        <a:rPr lang="en-US" sz="1800" dirty="0" smtClean="0">
                          <a:solidFill>
                            <a:srgbClr val="C00000"/>
                          </a:solidFill>
                          <a:effectLst/>
                        </a:rPr>
                        <a:t> </a:t>
                      </a:r>
                      <a:r>
                        <a:rPr lang="en-US" sz="1800" dirty="0" err="1" smtClean="0">
                          <a:solidFill>
                            <a:srgbClr val="C00000"/>
                          </a:solidFill>
                          <a:effectLst/>
                        </a:rPr>
                        <a:t>chơi</a:t>
                      </a:r>
                      <a:r>
                        <a:rPr lang="en-US" sz="1800" dirty="0" smtClean="0">
                          <a:solidFill>
                            <a:srgbClr val="C00000"/>
                          </a:solidFill>
                          <a:effectLst/>
                        </a:rPr>
                        <a:t> game </a:t>
                      </a:r>
                      <a:r>
                        <a:rPr lang="en-US" sz="1800" dirty="0" err="1" smtClean="0">
                          <a:solidFill>
                            <a:srgbClr val="C00000"/>
                          </a:solidFill>
                          <a:effectLst/>
                        </a:rPr>
                        <a:t>onlinethì</a:t>
                      </a:r>
                      <a:r>
                        <a:rPr lang="en-US" sz="1800" dirty="0" smtClean="0">
                          <a:solidFill>
                            <a:srgbClr val="C00000"/>
                          </a:solidFill>
                          <a:effectLst/>
                        </a:rPr>
                        <a:t> </a:t>
                      </a:r>
                      <a:r>
                        <a:rPr lang="en-US" sz="1800" dirty="0" err="1">
                          <a:solidFill>
                            <a:srgbClr val="C00000"/>
                          </a:solidFill>
                          <a:effectLst/>
                        </a:rPr>
                        <a:t>khi</a:t>
                      </a:r>
                      <a:r>
                        <a:rPr lang="en-US" sz="1800" dirty="0">
                          <a:solidFill>
                            <a:srgbClr val="C00000"/>
                          </a:solidFill>
                          <a:effectLst/>
                        </a:rPr>
                        <a:t> </a:t>
                      </a:r>
                      <a:r>
                        <a:rPr lang="en-US" sz="1800" dirty="0" err="1">
                          <a:solidFill>
                            <a:srgbClr val="C00000"/>
                          </a:solidFill>
                          <a:effectLst/>
                        </a:rPr>
                        <a:t>đến</a:t>
                      </a:r>
                      <a:r>
                        <a:rPr lang="en-US" sz="1800" dirty="0">
                          <a:solidFill>
                            <a:srgbClr val="C00000"/>
                          </a:solidFill>
                          <a:effectLst/>
                        </a:rPr>
                        <a:t> </a:t>
                      </a:r>
                      <a:r>
                        <a:rPr lang="en-US" sz="1800" dirty="0" err="1">
                          <a:solidFill>
                            <a:srgbClr val="C00000"/>
                          </a:solidFill>
                          <a:effectLst/>
                        </a:rPr>
                        <a:t>lớp</a:t>
                      </a:r>
                      <a:r>
                        <a:rPr lang="en-US" sz="1800" dirty="0">
                          <a:solidFill>
                            <a:srgbClr val="C00000"/>
                          </a:solidFill>
                          <a:effectLst/>
                        </a:rPr>
                        <a:t> </a:t>
                      </a:r>
                      <a:r>
                        <a:rPr lang="en-US" sz="1800" dirty="0" err="1">
                          <a:solidFill>
                            <a:srgbClr val="C00000"/>
                          </a:solidFill>
                          <a:effectLst/>
                        </a:rPr>
                        <a:t>bạn</a:t>
                      </a:r>
                      <a:r>
                        <a:rPr lang="en-US" sz="1800" dirty="0">
                          <a:solidFill>
                            <a:srgbClr val="C00000"/>
                          </a:solidFill>
                          <a:effectLst/>
                        </a:rPr>
                        <a:t> </a:t>
                      </a:r>
                      <a:r>
                        <a:rPr lang="en-US" sz="1800" dirty="0" err="1">
                          <a:solidFill>
                            <a:srgbClr val="C00000"/>
                          </a:solidFill>
                          <a:effectLst/>
                        </a:rPr>
                        <a:t>sẽ</a:t>
                      </a:r>
                      <a:r>
                        <a:rPr lang="en-US" sz="1800" dirty="0">
                          <a:solidFill>
                            <a:srgbClr val="C00000"/>
                          </a:solidFill>
                          <a:effectLst/>
                        </a:rPr>
                        <a:t> </a:t>
                      </a:r>
                      <a:r>
                        <a:rPr lang="en-US" sz="1800" dirty="0" err="1">
                          <a:solidFill>
                            <a:srgbClr val="C00000"/>
                          </a:solidFill>
                          <a:effectLst/>
                        </a:rPr>
                        <a:t>mau</a:t>
                      </a:r>
                      <a:r>
                        <a:rPr lang="en-US" sz="1800" dirty="0">
                          <a:solidFill>
                            <a:srgbClr val="C00000"/>
                          </a:solidFill>
                          <a:effectLst/>
                        </a:rPr>
                        <a:t> </a:t>
                      </a:r>
                      <a:r>
                        <a:rPr lang="en-US" sz="1800" dirty="0" err="1">
                          <a:solidFill>
                            <a:srgbClr val="C00000"/>
                          </a:solidFill>
                          <a:effectLst/>
                        </a:rPr>
                        <a:t>hiểu</a:t>
                      </a:r>
                      <a:r>
                        <a:rPr lang="en-US" sz="1800" dirty="0">
                          <a:solidFill>
                            <a:srgbClr val="C00000"/>
                          </a:solidFill>
                          <a:effectLst/>
                        </a:rPr>
                        <a:t> </a:t>
                      </a:r>
                      <a:r>
                        <a:rPr lang="en-US" sz="1800" dirty="0" err="1">
                          <a:solidFill>
                            <a:srgbClr val="C00000"/>
                          </a:solidFill>
                          <a:effectLst/>
                        </a:rPr>
                        <a:t>và</a:t>
                      </a:r>
                      <a:r>
                        <a:rPr lang="en-US" sz="1800" dirty="0">
                          <a:solidFill>
                            <a:srgbClr val="C00000"/>
                          </a:solidFill>
                          <a:effectLst/>
                        </a:rPr>
                        <a:t> </a:t>
                      </a:r>
                      <a:r>
                        <a:rPr lang="en-US" sz="1800" dirty="0" err="1">
                          <a:solidFill>
                            <a:srgbClr val="C00000"/>
                          </a:solidFill>
                          <a:effectLst/>
                        </a:rPr>
                        <a:t>nhớ</a:t>
                      </a:r>
                      <a:r>
                        <a:rPr lang="en-US" sz="1800" dirty="0">
                          <a:solidFill>
                            <a:srgbClr val="C00000"/>
                          </a:solidFill>
                          <a:effectLst/>
                        </a:rPr>
                        <a:t> </a:t>
                      </a:r>
                      <a:r>
                        <a:rPr lang="en-US" sz="1800" dirty="0" err="1">
                          <a:solidFill>
                            <a:srgbClr val="C00000"/>
                          </a:solidFill>
                          <a:effectLst/>
                        </a:rPr>
                        <a:t>bài</a:t>
                      </a:r>
                      <a:r>
                        <a:rPr lang="en-US" sz="1800" dirty="0">
                          <a:solidFill>
                            <a:srgbClr val="C00000"/>
                          </a:solidFill>
                          <a:effectLst/>
                        </a:rPr>
                        <a:t> </a:t>
                      </a:r>
                      <a:r>
                        <a:rPr lang="en-US" sz="1800" dirty="0" err="1">
                          <a:solidFill>
                            <a:srgbClr val="C00000"/>
                          </a:solidFill>
                          <a:effectLst/>
                        </a:rPr>
                        <a:t>hơn</a:t>
                      </a:r>
                      <a:r>
                        <a:rPr lang="en-US" sz="1800" dirty="0">
                          <a:solidFill>
                            <a:srgbClr val="C00000"/>
                          </a:solidFill>
                          <a:effectLst/>
                        </a:rPr>
                        <a:t>.</a:t>
                      </a:r>
                    </a:p>
                    <a:p>
                      <a:pPr marL="342900" lvl="0" indent="-342900" algn="just" fontAlgn="base">
                        <a:lnSpc>
                          <a:spcPct val="107000"/>
                        </a:lnSpc>
                        <a:spcAft>
                          <a:spcPts val="375"/>
                        </a:spcAft>
                        <a:buFont typeface="Times New Roman" panose="02020603050405020304" pitchFamily="18" charset="0"/>
                        <a:buChar char="-"/>
                      </a:pPr>
                      <a:endParaRPr lang="en-US" sz="1800" dirty="0">
                        <a:solidFill>
                          <a:srgbClr val="C00000"/>
                        </a:solidFill>
                        <a:effectLst/>
                      </a:endParaRPr>
                    </a:p>
                    <a:p>
                      <a:pPr marL="342900" lvl="0" indent="-342900" algn="just" fontAlgn="base">
                        <a:lnSpc>
                          <a:spcPct val="107000"/>
                        </a:lnSpc>
                        <a:spcAft>
                          <a:spcPts val="0"/>
                        </a:spcAft>
                        <a:buFont typeface="Times New Roman" panose="02020603050405020304" pitchFamily="18" charset="0"/>
                        <a:buChar char="-"/>
                      </a:pPr>
                      <a:r>
                        <a:rPr lang="en-US" sz="1800" dirty="0" err="1" smtClean="0">
                          <a:solidFill>
                            <a:srgbClr val="C00000"/>
                          </a:solidFill>
                          <a:effectLst/>
                        </a:rPr>
                        <a:t>Trong</a:t>
                      </a:r>
                      <a:r>
                        <a:rPr lang="en-US" sz="1800" dirty="0" smtClean="0">
                          <a:solidFill>
                            <a:srgbClr val="C00000"/>
                          </a:solidFill>
                          <a:effectLst/>
                        </a:rPr>
                        <a:t> </a:t>
                      </a:r>
                      <a:r>
                        <a:rPr lang="en-US" sz="1800" dirty="0" err="1">
                          <a:solidFill>
                            <a:srgbClr val="C00000"/>
                          </a:solidFill>
                          <a:effectLst/>
                        </a:rPr>
                        <a:t>năm</a:t>
                      </a:r>
                      <a:r>
                        <a:rPr lang="en-US" sz="1800" dirty="0">
                          <a:solidFill>
                            <a:srgbClr val="C00000"/>
                          </a:solidFill>
                          <a:effectLst/>
                        </a:rPr>
                        <a:t> </a:t>
                      </a:r>
                      <a:r>
                        <a:rPr lang="en-US" sz="1800" dirty="0" err="1">
                          <a:solidFill>
                            <a:srgbClr val="C00000"/>
                          </a:solidFill>
                          <a:effectLst/>
                        </a:rPr>
                        <a:t>học</a:t>
                      </a:r>
                      <a:r>
                        <a:rPr lang="en-US" sz="1800" dirty="0">
                          <a:solidFill>
                            <a:srgbClr val="C00000"/>
                          </a:solidFill>
                          <a:effectLst/>
                        </a:rPr>
                        <a:t> </a:t>
                      </a:r>
                      <a:r>
                        <a:rPr lang="en-US" sz="1800" dirty="0" err="1">
                          <a:solidFill>
                            <a:srgbClr val="C00000"/>
                          </a:solidFill>
                          <a:effectLst/>
                        </a:rPr>
                        <a:t>bạn</a:t>
                      </a:r>
                      <a:r>
                        <a:rPr lang="en-US" sz="1800" dirty="0">
                          <a:solidFill>
                            <a:srgbClr val="C00000"/>
                          </a:solidFill>
                          <a:effectLst/>
                        </a:rPr>
                        <a:t> </a:t>
                      </a:r>
                      <a:r>
                        <a:rPr lang="en-US" sz="1800" dirty="0" err="1">
                          <a:solidFill>
                            <a:srgbClr val="C00000"/>
                          </a:solidFill>
                          <a:effectLst/>
                        </a:rPr>
                        <a:t>không</a:t>
                      </a:r>
                      <a:r>
                        <a:rPr lang="en-US" sz="1800" dirty="0">
                          <a:solidFill>
                            <a:srgbClr val="C00000"/>
                          </a:solidFill>
                          <a:effectLst/>
                        </a:rPr>
                        <a:t> </a:t>
                      </a:r>
                      <a:r>
                        <a:rPr lang="en-US" sz="1800" dirty="0" err="1">
                          <a:solidFill>
                            <a:srgbClr val="C00000"/>
                          </a:solidFill>
                          <a:effectLst/>
                        </a:rPr>
                        <a:t>ngừng</a:t>
                      </a:r>
                      <a:r>
                        <a:rPr lang="en-US" sz="1800" dirty="0">
                          <a:solidFill>
                            <a:srgbClr val="C00000"/>
                          </a:solidFill>
                          <a:effectLst/>
                        </a:rPr>
                        <a:t> </a:t>
                      </a:r>
                      <a:r>
                        <a:rPr lang="en-US" sz="1800" dirty="0" err="1">
                          <a:solidFill>
                            <a:srgbClr val="C00000"/>
                          </a:solidFill>
                          <a:effectLst/>
                        </a:rPr>
                        <a:t>tích</a:t>
                      </a:r>
                      <a:r>
                        <a:rPr lang="en-US" sz="1800" dirty="0">
                          <a:solidFill>
                            <a:srgbClr val="C00000"/>
                          </a:solidFill>
                          <a:effectLst/>
                        </a:rPr>
                        <a:t> </a:t>
                      </a:r>
                      <a:r>
                        <a:rPr lang="en-US" sz="1800" dirty="0" err="1">
                          <a:solidFill>
                            <a:srgbClr val="C00000"/>
                          </a:solidFill>
                          <a:effectLst/>
                        </a:rPr>
                        <a:t>lũy</a:t>
                      </a:r>
                      <a:r>
                        <a:rPr lang="en-US" sz="1800" dirty="0">
                          <a:solidFill>
                            <a:srgbClr val="C00000"/>
                          </a:solidFill>
                          <a:effectLst/>
                        </a:rPr>
                        <a:t> </a:t>
                      </a:r>
                      <a:r>
                        <a:rPr lang="en-US" sz="1800" dirty="0" err="1">
                          <a:solidFill>
                            <a:srgbClr val="C00000"/>
                          </a:solidFill>
                          <a:effectLst/>
                        </a:rPr>
                        <a:t>kiến</a:t>
                      </a:r>
                      <a:r>
                        <a:rPr lang="en-US" sz="1800" dirty="0">
                          <a:solidFill>
                            <a:srgbClr val="C00000"/>
                          </a:solidFill>
                          <a:effectLst/>
                        </a:rPr>
                        <a:t> </a:t>
                      </a:r>
                      <a:r>
                        <a:rPr lang="en-US" sz="1800" dirty="0" err="1">
                          <a:solidFill>
                            <a:srgbClr val="C00000"/>
                          </a:solidFill>
                          <a:effectLst/>
                        </a:rPr>
                        <a:t>thức</a:t>
                      </a:r>
                      <a:r>
                        <a:rPr lang="en-US" sz="1800" dirty="0">
                          <a:solidFill>
                            <a:srgbClr val="C00000"/>
                          </a:solidFill>
                          <a:effectLst/>
                        </a:rPr>
                        <a:t>, </a:t>
                      </a:r>
                      <a:r>
                        <a:rPr lang="en-US" sz="1800" dirty="0" err="1">
                          <a:solidFill>
                            <a:srgbClr val="C00000"/>
                          </a:solidFill>
                          <a:effectLst/>
                        </a:rPr>
                        <a:t>đó</a:t>
                      </a:r>
                      <a:r>
                        <a:rPr lang="en-US" sz="1800" dirty="0">
                          <a:solidFill>
                            <a:srgbClr val="C00000"/>
                          </a:solidFill>
                          <a:effectLst/>
                        </a:rPr>
                        <a:t> </a:t>
                      </a:r>
                      <a:r>
                        <a:rPr lang="en-US" sz="1800" dirty="0" err="1">
                          <a:solidFill>
                            <a:srgbClr val="C00000"/>
                          </a:solidFill>
                          <a:effectLst/>
                        </a:rPr>
                        <a:t>gọi</a:t>
                      </a:r>
                      <a:r>
                        <a:rPr lang="en-US" sz="1800" dirty="0">
                          <a:solidFill>
                            <a:srgbClr val="C00000"/>
                          </a:solidFill>
                          <a:effectLst/>
                        </a:rPr>
                        <a:t> </a:t>
                      </a:r>
                      <a:r>
                        <a:rPr lang="en-US" sz="1800" dirty="0" err="1">
                          <a:solidFill>
                            <a:srgbClr val="C00000"/>
                          </a:solidFill>
                          <a:effectLst/>
                        </a:rPr>
                        <a:t>là</a:t>
                      </a:r>
                      <a:r>
                        <a:rPr lang="en-US" sz="1800" dirty="0">
                          <a:solidFill>
                            <a:srgbClr val="C00000"/>
                          </a:solidFill>
                          <a:effectLst/>
                        </a:rPr>
                        <a:t> </a:t>
                      </a:r>
                      <a:r>
                        <a:rPr lang="en-US" sz="1800" dirty="0" err="1">
                          <a:solidFill>
                            <a:srgbClr val="C00000"/>
                          </a:solidFill>
                          <a:effectLst/>
                        </a:rPr>
                        <a:t>lượng</a:t>
                      </a:r>
                      <a:r>
                        <a:rPr lang="en-US" sz="1800" dirty="0">
                          <a:solidFill>
                            <a:srgbClr val="C00000"/>
                          </a:solidFill>
                          <a:effectLst/>
                        </a:rPr>
                        <a:t>. </a:t>
                      </a:r>
                      <a:r>
                        <a:rPr lang="en-US" sz="1800" dirty="0" err="1">
                          <a:solidFill>
                            <a:srgbClr val="C00000"/>
                          </a:solidFill>
                          <a:effectLst/>
                        </a:rPr>
                        <a:t>Trong</a:t>
                      </a:r>
                      <a:r>
                        <a:rPr lang="en-US" sz="1800" dirty="0">
                          <a:solidFill>
                            <a:srgbClr val="C00000"/>
                          </a:solidFill>
                          <a:effectLst/>
                        </a:rPr>
                        <a:t> </a:t>
                      </a:r>
                      <a:r>
                        <a:rPr lang="en-US" sz="1800" dirty="0" err="1">
                          <a:solidFill>
                            <a:srgbClr val="C00000"/>
                          </a:solidFill>
                          <a:effectLst/>
                        </a:rPr>
                        <a:t>khi</a:t>
                      </a:r>
                      <a:r>
                        <a:rPr lang="en-US" sz="1800" dirty="0">
                          <a:solidFill>
                            <a:srgbClr val="C00000"/>
                          </a:solidFill>
                          <a:effectLst/>
                        </a:rPr>
                        <a:t> </a:t>
                      </a:r>
                      <a:r>
                        <a:rPr lang="en-US" sz="1800" dirty="0" err="1">
                          <a:solidFill>
                            <a:srgbClr val="C00000"/>
                          </a:solidFill>
                          <a:effectLst/>
                        </a:rPr>
                        <a:t>đó</a:t>
                      </a:r>
                      <a:r>
                        <a:rPr lang="en-US" sz="1800" dirty="0">
                          <a:solidFill>
                            <a:srgbClr val="C00000"/>
                          </a:solidFill>
                          <a:effectLst/>
                        </a:rPr>
                        <a:t> </a:t>
                      </a:r>
                      <a:r>
                        <a:rPr lang="en-US" sz="1800" dirty="0" err="1">
                          <a:solidFill>
                            <a:srgbClr val="C00000"/>
                          </a:solidFill>
                          <a:effectLst/>
                        </a:rPr>
                        <a:t>bạn</a:t>
                      </a:r>
                      <a:r>
                        <a:rPr lang="en-US" sz="1800" dirty="0">
                          <a:solidFill>
                            <a:srgbClr val="C00000"/>
                          </a:solidFill>
                          <a:effectLst/>
                        </a:rPr>
                        <a:t> </a:t>
                      </a:r>
                      <a:r>
                        <a:rPr lang="en-US" sz="1800" dirty="0" err="1">
                          <a:solidFill>
                            <a:srgbClr val="C00000"/>
                          </a:solidFill>
                          <a:effectLst/>
                        </a:rPr>
                        <a:t>vẫn</a:t>
                      </a:r>
                      <a:r>
                        <a:rPr lang="en-US" sz="1800" dirty="0">
                          <a:solidFill>
                            <a:srgbClr val="C00000"/>
                          </a:solidFill>
                          <a:effectLst/>
                        </a:rPr>
                        <a:t> </a:t>
                      </a:r>
                      <a:r>
                        <a:rPr lang="en-US" sz="1800" dirty="0" err="1">
                          <a:solidFill>
                            <a:srgbClr val="C00000"/>
                          </a:solidFill>
                          <a:effectLst/>
                        </a:rPr>
                        <a:t>đang</a:t>
                      </a:r>
                      <a:r>
                        <a:rPr lang="en-US" sz="1800" dirty="0">
                          <a:solidFill>
                            <a:srgbClr val="C00000"/>
                          </a:solidFill>
                          <a:effectLst/>
                        </a:rPr>
                        <a:t> </a:t>
                      </a:r>
                      <a:r>
                        <a:rPr lang="en-US" sz="1800" dirty="0" err="1">
                          <a:solidFill>
                            <a:srgbClr val="C00000"/>
                          </a:solidFill>
                          <a:effectLst/>
                        </a:rPr>
                        <a:t>là</a:t>
                      </a:r>
                      <a:r>
                        <a:rPr lang="en-US" sz="1800" dirty="0">
                          <a:solidFill>
                            <a:srgbClr val="C00000"/>
                          </a:solidFill>
                          <a:effectLst/>
                        </a:rPr>
                        <a:t> </a:t>
                      </a:r>
                      <a:r>
                        <a:rPr lang="en-US" sz="1800" dirty="0" err="1">
                          <a:solidFill>
                            <a:srgbClr val="C00000"/>
                          </a:solidFill>
                          <a:effectLst/>
                        </a:rPr>
                        <a:t>năm</a:t>
                      </a:r>
                      <a:r>
                        <a:rPr lang="en-US" sz="1800" dirty="0">
                          <a:solidFill>
                            <a:srgbClr val="C00000"/>
                          </a:solidFill>
                          <a:effectLst/>
                        </a:rPr>
                        <a:t> </a:t>
                      </a:r>
                      <a:r>
                        <a:rPr lang="en-US" sz="1800" dirty="0" err="1">
                          <a:solidFill>
                            <a:srgbClr val="C00000"/>
                          </a:solidFill>
                          <a:effectLst/>
                        </a:rPr>
                        <a:t>nhất</a:t>
                      </a:r>
                      <a:r>
                        <a:rPr lang="en-US" sz="1800" dirty="0">
                          <a:solidFill>
                            <a:srgbClr val="C00000"/>
                          </a:solidFill>
                          <a:effectLst/>
                        </a:rPr>
                        <a:t>, </a:t>
                      </a:r>
                      <a:r>
                        <a:rPr lang="en-US" sz="1800" dirty="0" err="1">
                          <a:solidFill>
                            <a:srgbClr val="C00000"/>
                          </a:solidFill>
                          <a:effectLst/>
                        </a:rPr>
                        <a:t>tức</a:t>
                      </a:r>
                      <a:r>
                        <a:rPr lang="en-US" sz="1800" dirty="0">
                          <a:solidFill>
                            <a:srgbClr val="C00000"/>
                          </a:solidFill>
                          <a:effectLst/>
                        </a:rPr>
                        <a:t> </a:t>
                      </a:r>
                      <a:r>
                        <a:rPr lang="en-US" sz="1800" dirty="0" err="1">
                          <a:solidFill>
                            <a:srgbClr val="C00000"/>
                          </a:solidFill>
                          <a:effectLst/>
                        </a:rPr>
                        <a:t>là</a:t>
                      </a:r>
                      <a:r>
                        <a:rPr lang="en-US" sz="1800" dirty="0">
                          <a:solidFill>
                            <a:srgbClr val="C00000"/>
                          </a:solidFill>
                          <a:effectLst/>
                        </a:rPr>
                        <a:t> </a:t>
                      </a:r>
                      <a:r>
                        <a:rPr lang="en-US" sz="1800" dirty="0" err="1">
                          <a:solidFill>
                            <a:srgbClr val="C00000"/>
                          </a:solidFill>
                          <a:effectLst/>
                        </a:rPr>
                        <a:t>chất</a:t>
                      </a:r>
                      <a:r>
                        <a:rPr lang="en-US" sz="1800" dirty="0">
                          <a:solidFill>
                            <a:srgbClr val="C00000"/>
                          </a:solidFill>
                          <a:effectLst/>
                        </a:rPr>
                        <a:t> </a:t>
                      </a:r>
                      <a:r>
                        <a:rPr lang="en-US" sz="1800" dirty="0" err="1">
                          <a:solidFill>
                            <a:srgbClr val="C00000"/>
                          </a:solidFill>
                          <a:effectLst/>
                        </a:rPr>
                        <a:t>chưa</a:t>
                      </a:r>
                      <a:r>
                        <a:rPr lang="en-US" sz="1800" dirty="0">
                          <a:solidFill>
                            <a:srgbClr val="C00000"/>
                          </a:solidFill>
                          <a:effectLst/>
                        </a:rPr>
                        <a:t> </a:t>
                      </a:r>
                      <a:r>
                        <a:rPr lang="en-US" sz="1800" dirty="0" err="1">
                          <a:solidFill>
                            <a:srgbClr val="C00000"/>
                          </a:solidFill>
                          <a:effectLst/>
                        </a:rPr>
                        <a:t>đổi</a:t>
                      </a:r>
                      <a:r>
                        <a:rPr lang="en-US" sz="1800" dirty="0">
                          <a:solidFill>
                            <a:srgbClr val="C00000"/>
                          </a:solidFill>
                          <a:effectLst/>
                        </a:rPr>
                        <a:t> </a:t>
                      </a:r>
                      <a:r>
                        <a:rPr lang="en-US" sz="1800" dirty="0" err="1">
                          <a:solidFill>
                            <a:srgbClr val="C00000"/>
                          </a:solidFill>
                          <a:effectLst/>
                        </a:rPr>
                        <a:t>chỉ</a:t>
                      </a:r>
                      <a:r>
                        <a:rPr lang="en-US" sz="1800" dirty="0">
                          <a:solidFill>
                            <a:srgbClr val="C00000"/>
                          </a:solidFill>
                          <a:effectLst/>
                        </a:rPr>
                        <a:t> </a:t>
                      </a:r>
                      <a:r>
                        <a:rPr lang="en-US" sz="1800" dirty="0" err="1">
                          <a:solidFill>
                            <a:srgbClr val="C00000"/>
                          </a:solidFill>
                          <a:effectLst/>
                        </a:rPr>
                        <a:t>có</a:t>
                      </a:r>
                      <a:r>
                        <a:rPr lang="en-US" sz="1800" dirty="0">
                          <a:solidFill>
                            <a:srgbClr val="C00000"/>
                          </a:solidFill>
                          <a:effectLst/>
                        </a:rPr>
                        <a:t> </a:t>
                      </a:r>
                      <a:r>
                        <a:rPr lang="en-US" sz="1800" dirty="0" err="1">
                          <a:solidFill>
                            <a:srgbClr val="C00000"/>
                          </a:solidFill>
                          <a:effectLst/>
                        </a:rPr>
                        <a:t>lượng</a:t>
                      </a:r>
                      <a:r>
                        <a:rPr lang="en-US" sz="1800" dirty="0">
                          <a:solidFill>
                            <a:srgbClr val="C00000"/>
                          </a:solidFill>
                          <a:effectLst/>
                        </a:rPr>
                        <a:t> </a:t>
                      </a:r>
                      <a:r>
                        <a:rPr lang="en-US" sz="1800" dirty="0" err="1">
                          <a:solidFill>
                            <a:srgbClr val="C00000"/>
                          </a:solidFill>
                          <a:effectLst/>
                        </a:rPr>
                        <a:t>đổi</a:t>
                      </a:r>
                      <a:r>
                        <a:rPr lang="en-US" sz="1800" dirty="0">
                          <a:solidFill>
                            <a:srgbClr val="C00000"/>
                          </a:solidFill>
                          <a:effectLst/>
                        </a:rPr>
                        <a:t>. </a:t>
                      </a:r>
                      <a:r>
                        <a:rPr lang="en-US" sz="1800" dirty="0" err="1">
                          <a:solidFill>
                            <a:srgbClr val="C00000"/>
                          </a:solidFill>
                          <a:effectLst/>
                        </a:rPr>
                        <a:t>Lượng</a:t>
                      </a:r>
                      <a:r>
                        <a:rPr lang="en-US" sz="1800" dirty="0">
                          <a:solidFill>
                            <a:srgbClr val="C00000"/>
                          </a:solidFill>
                          <a:effectLst/>
                        </a:rPr>
                        <a:t> </a:t>
                      </a:r>
                      <a:r>
                        <a:rPr lang="en-US" sz="1800" dirty="0" err="1">
                          <a:solidFill>
                            <a:srgbClr val="C00000"/>
                          </a:solidFill>
                          <a:effectLst/>
                        </a:rPr>
                        <a:t>tích</a:t>
                      </a:r>
                      <a:r>
                        <a:rPr lang="en-US" sz="1800" dirty="0">
                          <a:solidFill>
                            <a:srgbClr val="C00000"/>
                          </a:solidFill>
                          <a:effectLst/>
                        </a:rPr>
                        <a:t> </a:t>
                      </a:r>
                      <a:r>
                        <a:rPr lang="en-US" sz="1800" dirty="0" err="1">
                          <a:solidFill>
                            <a:srgbClr val="C00000"/>
                          </a:solidFill>
                          <a:effectLst/>
                        </a:rPr>
                        <a:t>lũy</a:t>
                      </a:r>
                      <a:r>
                        <a:rPr lang="en-US" sz="1800" dirty="0">
                          <a:solidFill>
                            <a:srgbClr val="C00000"/>
                          </a:solidFill>
                          <a:effectLst/>
                        </a:rPr>
                        <a:t> </a:t>
                      </a:r>
                      <a:r>
                        <a:rPr lang="en-US" sz="1800" dirty="0" err="1">
                          <a:solidFill>
                            <a:srgbClr val="C00000"/>
                          </a:solidFill>
                          <a:effectLst/>
                        </a:rPr>
                        <a:t>đến</a:t>
                      </a:r>
                      <a:r>
                        <a:rPr lang="en-US" sz="1800" dirty="0">
                          <a:solidFill>
                            <a:srgbClr val="C00000"/>
                          </a:solidFill>
                          <a:effectLst/>
                        </a:rPr>
                        <a:t> </a:t>
                      </a:r>
                      <a:r>
                        <a:rPr lang="en-US" sz="1800" dirty="0" err="1">
                          <a:solidFill>
                            <a:srgbClr val="C00000"/>
                          </a:solidFill>
                          <a:effectLst/>
                        </a:rPr>
                        <a:t>khi</a:t>
                      </a:r>
                      <a:r>
                        <a:rPr lang="en-US" sz="1800" dirty="0">
                          <a:solidFill>
                            <a:srgbClr val="C00000"/>
                          </a:solidFill>
                          <a:effectLst/>
                        </a:rPr>
                        <a:t> </a:t>
                      </a:r>
                      <a:r>
                        <a:rPr lang="en-US" sz="1800" dirty="0" err="1">
                          <a:solidFill>
                            <a:srgbClr val="C00000"/>
                          </a:solidFill>
                          <a:effectLst/>
                        </a:rPr>
                        <a:t>thi</a:t>
                      </a:r>
                      <a:r>
                        <a:rPr lang="en-US" sz="1800" dirty="0">
                          <a:solidFill>
                            <a:srgbClr val="C00000"/>
                          </a:solidFill>
                          <a:effectLst/>
                        </a:rPr>
                        <a:t> </a:t>
                      </a:r>
                      <a:r>
                        <a:rPr lang="en-US" sz="1800" dirty="0" err="1">
                          <a:solidFill>
                            <a:srgbClr val="C00000"/>
                          </a:solidFill>
                          <a:effectLst/>
                        </a:rPr>
                        <a:t>tốt</a:t>
                      </a:r>
                      <a:r>
                        <a:rPr lang="en-US" sz="1800" dirty="0">
                          <a:solidFill>
                            <a:srgbClr val="C00000"/>
                          </a:solidFill>
                          <a:effectLst/>
                        </a:rPr>
                        <a:t> </a:t>
                      </a:r>
                      <a:r>
                        <a:rPr lang="en-US" sz="1800" dirty="0" err="1">
                          <a:solidFill>
                            <a:srgbClr val="C00000"/>
                          </a:solidFill>
                          <a:effectLst/>
                        </a:rPr>
                        <a:t>nghiệp</a:t>
                      </a:r>
                      <a:r>
                        <a:rPr lang="en-US" sz="1800" dirty="0">
                          <a:solidFill>
                            <a:srgbClr val="C00000"/>
                          </a:solidFill>
                          <a:effectLst/>
                        </a:rPr>
                        <a:t> (</a:t>
                      </a:r>
                      <a:r>
                        <a:rPr lang="en-US" sz="1800" dirty="0" err="1">
                          <a:solidFill>
                            <a:srgbClr val="C00000"/>
                          </a:solidFill>
                          <a:effectLst/>
                        </a:rPr>
                        <a:t>điểm</a:t>
                      </a:r>
                      <a:r>
                        <a:rPr lang="en-US" sz="1800" dirty="0">
                          <a:solidFill>
                            <a:srgbClr val="C00000"/>
                          </a:solidFill>
                          <a:effectLst/>
                        </a:rPr>
                        <a:t> </a:t>
                      </a:r>
                      <a:r>
                        <a:rPr lang="en-US" sz="1800" dirty="0" err="1">
                          <a:solidFill>
                            <a:srgbClr val="C00000"/>
                          </a:solidFill>
                          <a:effectLst/>
                        </a:rPr>
                        <a:t>nút</a:t>
                      </a:r>
                      <a:r>
                        <a:rPr lang="en-US" sz="1800" dirty="0">
                          <a:solidFill>
                            <a:srgbClr val="C00000"/>
                          </a:solidFill>
                          <a:effectLst/>
                        </a:rPr>
                        <a:t>) </a:t>
                      </a:r>
                      <a:r>
                        <a:rPr lang="en-US" sz="1800" dirty="0" err="1">
                          <a:solidFill>
                            <a:srgbClr val="C00000"/>
                          </a:solidFill>
                          <a:effectLst/>
                        </a:rPr>
                        <a:t>bạn</a:t>
                      </a:r>
                      <a:r>
                        <a:rPr lang="en-US" sz="1800" dirty="0">
                          <a:solidFill>
                            <a:srgbClr val="C00000"/>
                          </a:solidFill>
                          <a:effectLst/>
                        </a:rPr>
                        <a:t> </a:t>
                      </a:r>
                      <a:r>
                        <a:rPr lang="en-US" sz="1800" dirty="0" err="1">
                          <a:solidFill>
                            <a:srgbClr val="C00000"/>
                          </a:solidFill>
                          <a:effectLst/>
                        </a:rPr>
                        <a:t>ra</a:t>
                      </a:r>
                      <a:r>
                        <a:rPr lang="en-US" sz="1800" dirty="0">
                          <a:solidFill>
                            <a:srgbClr val="C00000"/>
                          </a:solidFill>
                          <a:effectLst/>
                        </a:rPr>
                        <a:t> </a:t>
                      </a:r>
                      <a:r>
                        <a:rPr lang="en-US" sz="1800" dirty="0" err="1">
                          <a:solidFill>
                            <a:srgbClr val="C00000"/>
                          </a:solidFill>
                          <a:effectLst/>
                        </a:rPr>
                        <a:t>trường</a:t>
                      </a:r>
                      <a:r>
                        <a:rPr lang="en-US" sz="1800" dirty="0">
                          <a:solidFill>
                            <a:srgbClr val="C00000"/>
                          </a:solidFill>
                          <a:effectLst/>
                        </a:rPr>
                        <a:t> </a:t>
                      </a:r>
                      <a:r>
                        <a:rPr lang="en-US" sz="1800" dirty="0" err="1">
                          <a:solidFill>
                            <a:srgbClr val="C00000"/>
                          </a:solidFill>
                          <a:effectLst/>
                        </a:rPr>
                        <a:t>thì</a:t>
                      </a:r>
                      <a:r>
                        <a:rPr lang="en-US" sz="1800" dirty="0">
                          <a:solidFill>
                            <a:srgbClr val="C00000"/>
                          </a:solidFill>
                          <a:effectLst/>
                        </a:rPr>
                        <a:t> </a:t>
                      </a:r>
                      <a:r>
                        <a:rPr lang="en-US" sz="1800" dirty="0" err="1">
                          <a:solidFill>
                            <a:srgbClr val="C00000"/>
                          </a:solidFill>
                          <a:effectLst/>
                        </a:rPr>
                        <a:t>chất</a:t>
                      </a:r>
                      <a:r>
                        <a:rPr lang="en-US" sz="1800" dirty="0">
                          <a:solidFill>
                            <a:srgbClr val="C00000"/>
                          </a:solidFill>
                          <a:effectLst/>
                        </a:rPr>
                        <a:t> </a:t>
                      </a:r>
                      <a:r>
                        <a:rPr lang="en-US" sz="1800" dirty="0" err="1">
                          <a:solidFill>
                            <a:srgbClr val="C00000"/>
                          </a:solidFill>
                          <a:effectLst/>
                        </a:rPr>
                        <a:t>đã</a:t>
                      </a:r>
                      <a:r>
                        <a:rPr lang="en-US" sz="1800" dirty="0">
                          <a:solidFill>
                            <a:srgbClr val="C00000"/>
                          </a:solidFill>
                          <a:effectLst/>
                        </a:rPr>
                        <a:t> </a:t>
                      </a:r>
                      <a:r>
                        <a:rPr lang="en-US" sz="1800" dirty="0" err="1">
                          <a:solidFill>
                            <a:srgbClr val="C00000"/>
                          </a:solidFill>
                          <a:effectLst/>
                        </a:rPr>
                        <a:t>thay</a:t>
                      </a:r>
                      <a:r>
                        <a:rPr lang="en-US" sz="1800" dirty="0">
                          <a:solidFill>
                            <a:srgbClr val="C00000"/>
                          </a:solidFill>
                          <a:effectLst/>
                        </a:rPr>
                        <a:t> </a:t>
                      </a:r>
                      <a:r>
                        <a:rPr lang="en-US" sz="1800" dirty="0" err="1">
                          <a:solidFill>
                            <a:srgbClr val="C00000"/>
                          </a:solidFill>
                          <a:effectLst/>
                        </a:rPr>
                        <a:t>đổi</a:t>
                      </a:r>
                      <a:r>
                        <a:rPr lang="en-US" sz="1800" dirty="0">
                          <a:solidFill>
                            <a:srgbClr val="C00000"/>
                          </a:solidFill>
                          <a:effectLst/>
                        </a:rPr>
                        <a:t>.</a:t>
                      </a:r>
                    </a:p>
                    <a:p>
                      <a:pPr marL="342900" lvl="0" indent="-342900" algn="just" fontAlgn="base">
                        <a:lnSpc>
                          <a:spcPct val="107000"/>
                        </a:lnSpc>
                        <a:spcAft>
                          <a:spcPts val="0"/>
                        </a:spcAft>
                        <a:buFont typeface="Times New Roman" panose="02020603050405020304" pitchFamily="18" charset="0"/>
                        <a:buChar char="-"/>
                      </a:pPr>
                      <a:endParaRPr lang="en-US" sz="1800" u="none" strike="noStrike" dirty="0" smtClean="0">
                        <a:solidFill>
                          <a:srgbClr val="C00000"/>
                        </a:solidFill>
                        <a:effectLst/>
                      </a:endParaRPr>
                    </a:p>
                    <a:p>
                      <a:pPr marL="342900" lvl="0" indent="-342900" algn="just" fontAlgn="base">
                        <a:lnSpc>
                          <a:spcPct val="107000"/>
                        </a:lnSpc>
                        <a:spcAft>
                          <a:spcPts val="0"/>
                        </a:spcAft>
                        <a:buFont typeface="Times New Roman" panose="02020603050405020304" pitchFamily="18" charset="0"/>
                        <a:buChar char="-"/>
                      </a:pPr>
                      <a:endParaRPr lang="en-US" sz="1800" u="none" strike="noStrike" dirty="0" smtClean="0">
                        <a:solidFill>
                          <a:srgbClr val="C00000"/>
                        </a:solidFill>
                        <a:effectLst/>
                      </a:endParaRPr>
                    </a:p>
                    <a:p>
                      <a:pPr marL="342900" lvl="0" indent="-342900" algn="just" fontAlgn="base">
                        <a:lnSpc>
                          <a:spcPct val="107000"/>
                        </a:lnSpc>
                        <a:spcAft>
                          <a:spcPts val="0"/>
                        </a:spcAft>
                        <a:buFont typeface="Times New Roman" panose="02020603050405020304" pitchFamily="18" charset="0"/>
                        <a:buChar char="-"/>
                      </a:pPr>
                      <a:r>
                        <a:rPr lang="en-US" sz="1800" dirty="0" err="1" smtClean="0">
                          <a:solidFill>
                            <a:srgbClr val="3333FF"/>
                          </a:solidFill>
                          <a:effectLst/>
                        </a:rPr>
                        <a:t>Dẫn</a:t>
                      </a:r>
                      <a:r>
                        <a:rPr lang="en-US" sz="1800" dirty="0" smtClean="0">
                          <a:solidFill>
                            <a:srgbClr val="3333FF"/>
                          </a:solidFill>
                          <a:effectLst/>
                        </a:rPr>
                        <a:t> </a:t>
                      </a:r>
                      <a:r>
                        <a:rPr lang="en-US" sz="1800" dirty="0" err="1">
                          <a:solidFill>
                            <a:srgbClr val="3333FF"/>
                          </a:solidFill>
                          <a:effectLst/>
                        </a:rPr>
                        <a:t>các</a:t>
                      </a:r>
                      <a:r>
                        <a:rPr lang="en-US" sz="1800" dirty="0">
                          <a:solidFill>
                            <a:srgbClr val="3333FF"/>
                          </a:solidFill>
                          <a:effectLst/>
                        </a:rPr>
                        <a:t> </a:t>
                      </a:r>
                      <a:r>
                        <a:rPr lang="en-US" sz="1800" dirty="0" err="1">
                          <a:solidFill>
                            <a:srgbClr val="3333FF"/>
                          </a:solidFill>
                          <a:effectLst/>
                        </a:rPr>
                        <a:t>em</a:t>
                      </a:r>
                      <a:r>
                        <a:rPr lang="en-US" sz="1800" dirty="0">
                          <a:solidFill>
                            <a:srgbClr val="3333FF"/>
                          </a:solidFill>
                          <a:effectLst/>
                        </a:rPr>
                        <a:t> </a:t>
                      </a:r>
                      <a:r>
                        <a:rPr lang="en-US" sz="1800" dirty="0" err="1">
                          <a:solidFill>
                            <a:srgbClr val="3333FF"/>
                          </a:solidFill>
                          <a:effectLst/>
                        </a:rPr>
                        <a:t>đi</a:t>
                      </a:r>
                      <a:r>
                        <a:rPr lang="en-US" sz="1800" dirty="0">
                          <a:solidFill>
                            <a:srgbClr val="3333FF"/>
                          </a:solidFill>
                          <a:effectLst/>
                        </a:rPr>
                        <a:t> </a:t>
                      </a:r>
                      <a:r>
                        <a:rPr lang="en-US" sz="1800" dirty="0" err="1">
                          <a:solidFill>
                            <a:srgbClr val="3333FF"/>
                          </a:solidFill>
                          <a:effectLst/>
                        </a:rPr>
                        <a:t>tham</a:t>
                      </a:r>
                      <a:r>
                        <a:rPr lang="en-US" sz="1800" dirty="0">
                          <a:solidFill>
                            <a:srgbClr val="3333FF"/>
                          </a:solidFill>
                          <a:effectLst/>
                        </a:rPr>
                        <a:t> </a:t>
                      </a:r>
                      <a:r>
                        <a:rPr lang="en-US" sz="1800" dirty="0" err="1">
                          <a:solidFill>
                            <a:srgbClr val="3333FF"/>
                          </a:solidFill>
                          <a:effectLst/>
                        </a:rPr>
                        <a:t>quan</a:t>
                      </a:r>
                      <a:r>
                        <a:rPr lang="en-US" sz="1800" dirty="0">
                          <a:solidFill>
                            <a:srgbClr val="3333FF"/>
                          </a:solidFill>
                          <a:effectLst/>
                        </a:rPr>
                        <a:t> 1 </a:t>
                      </a:r>
                      <a:r>
                        <a:rPr lang="en-US" sz="1800" dirty="0" err="1">
                          <a:solidFill>
                            <a:srgbClr val="3333FF"/>
                          </a:solidFill>
                          <a:effectLst/>
                        </a:rPr>
                        <a:t>làng</a:t>
                      </a:r>
                      <a:r>
                        <a:rPr lang="en-US" sz="1800" dirty="0">
                          <a:solidFill>
                            <a:srgbClr val="3333FF"/>
                          </a:solidFill>
                          <a:effectLst/>
                        </a:rPr>
                        <a:t> </a:t>
                      </a:r>
                      <a:r>
                        <a:rPr lang="en-US" sz="1800" dirty="0" err="1">
                          <a:solidFill>
                            <a:srgbClr val="3333FF"/>
                          </a:solidFill>
                          <a:effectLst/>
                        </a:rPr>
                        <a:t>nghề</a:t>
                      </a:r>
                      <a:r>
                        <a:rPr lang="en-US" sz="1800" dirty="0">
                          <a:solidFill>
                            <a:srgbClr val="3333FF"/>
                          </a:solidFill>
                          <a:effectLst/>
                        </a:rPr>
                        <a:t>, </a:t>
                      </a:r>
                      <a:r>
                        <a:rPr lang="en-US" sz="1800" dirty="0" err="1">
                          <a:solidFill>
                            <a:srgbClr val="3333FF"/>
                          </a:solidFill>
                          <a:effectLst/>
                        </a:rPr>
                        <a:t>ví</a:t>
                      </a:r>
                      <a:r>
                        <a:rPr lang="en-US" sz="1800" dirty="0">
                          <a:solidFill>
                            <a:srgbClr val="3333FF"/>
                          </a:solidFill>
                          <a:effectLst/>
                        </a:rPr>
                        <a:t> </a:t>
                      </a:r>
                      <a:r>
                        <a:rPr lang="en-US" sz="1800" dirty="0" err="1">
                          <a:solidFill>
                            <a:srgbClr val="3333FF"/>
                          </a:solidFill>
                          <a:effectLst/>
                        </a:rPr>
                        <a:t>dụ</a:t>
                      </a:r>
                      <a:r>
                        <a:rPr lang="en-US" sz="1800" dirty="0">
                          <a:solidFill>
                            <a:srgbClr val="3333FF"/>
                          </a:solidFill>
                          <a:effectLst/>
                        </a:rPr>
                        <a:t> </a:t>
                      </a:r>
                      <a:r>
                        <a:rPr lang="en-US" sz="1800" dirty="0" err="1">
                          <a:solidFill>
                            <a:srgbClr val="3333FF"/>
                          </a:solidFill>
                          <a:effectLst/>
                        </a:rPr>
                        <a:t>như</a:t>
                      </a:r>
                      <a:r>
                        <a:rPr lang="en-US" sz="1800" dirty="0">
                          <a:solidFill>
                            <a:srgbClr val="3333FF"/>
                          </a:solidFill>
                          <a:effectLst/>
                        </a:rPr>
                        <a:t> </a:t>
                      </a:r>
                      <a:r>
                        <a:rPr lang="en-US" sz="1800" dirty="0" err="1">
                          <a:solidFill>
                            <a:srgbClr val="3333FF"/>
                          </a:solidFill>
                          <a:effectLst/>
                        </a:rPr>
                        <a:t>làm</a:t>
                      </a:r>
                      <a:r>
                        <a:rPr lang="en-US" sz="1800" dirty="0">
                          <a:solidFill>
                            <a:srgbClr val="3333FF"/>
                          </a:solidFill>
                          <a:effectLst/>
                        </a:rPr>
                        <a:t> </a:t>
                      </a:r>
                      <a:r>
                        <a:rPr lang="en-US" sz="1800" dirty="0" err="1">
                          <a:solidFill>
                            <a:srgbClr val="3333FF"/>
                          </a:solidFill>
                          <a:effectLst/>
                        </a:rPr>
                        <a:t>gốm</a:t>
                      </a:r>
                      <a:r>
                        <a:rPr lang="en-US" sz="1800" dirty="0">
                          <a:solidFill>
                            <a:srgbClr val="3333FF"/>
                          </a:solidFill>
                          <a:effectLst/>
                        </a:rPr>
                        <a:t> </a:t>
                      </a:r>
                      <a:r>
                        <a:rPr lang="en-US" sz="1800" dirty="0" err="1">
                          <a:solidFill>
                            <a:srgbClr val="3333FF"/>
                          </a:solidFill>
                          <a:effectLst/>
                        </a:rPr>
                        <a:t>để</a:t>
                      </a:r>
                      <a:r>
                        <a:rPr lang="en-US" sz="1800" dirty="0">
                          <a:solidFill>
                            <a:srgbClr val="3333FF"/>
                          </a:solidFill>
                          <a:effectLst/>
                        </a:rPr>
                        <a:t> </a:t>
                      </a:r>
                      <a:r>
                        <a:rPr lang="en-US" sz="1800" dirty="0" err="1">
                          <a:solidFill>
                            <a:srgbClr val="3333FF"/>
                          </a:solidFill>
                          <a:effectLst/>
                        </a:rPr>
                        <a:t>các</a:t>
                      </a:r>
                      <a:r>
                        <a:rPr lang="en-US" sz="1800" dirty="0">
                          <a:solidFill>
                            <a:srgbClr val="3333FF"/>
                          </a:solidFill>
                          <a:effectLst/>
                        </a:rPr>
                        <a:t> </a:t>
                      </a:r>
                      <a:r>
                        <a:rPr lang="en-US" sz="1800" dirty="0" err="1">
                          <a:solidFill>
                            <a:srgbClr val="3333FF"/>
                          </a:solidFill>
                          <a:effectLst/>
                        </a:rPr>
                        <a:t>em</a:t>
                      </a:r>
                      <a:r>
                        <a:rPr lang="en-US" sz="1800" dirty="0">
                          <a:solidFill>
                            <a:srgbClr val="3333FF"/>
                          </a:solidFill>
                          <a:effectLst/>
                        </a:rPr>
                        <a:t> </a:t>
                      </a:r>
                      <a:r>
                        <a:rPr lang="en-US" sz="1800" dirty="0" err="1">
                          <a:solidFill>
                            <a:srgbClr val="3333FF"/>
                          </a:solidFill>
                          <a:effectLst/>
                        </a:rPr>
                        <a:t>có</a:t>
                      </a:r>
                      <a:r>
                        <a:rPr lang="en-US" sz="1800" dirty="0">
                          <a:solidFill>
                            <a:srgbClr val="3333FF"/>
                          </a:solidFill>
                          <a:effectLst/>
                        </a:rPr>
                        <a:t> </a:t>
                      </a:r>
                      <a:r>
                        <a:rPr lang="en-US" sz="1800" dirty="0" err="1">
                          <a:solidFill>
                            <a:srgbClr val="3333FF"/>
                          </a:solidFill>
                          <a:effectLst/>
                        </a:rPr>
                        <a:t>thể</a:t>
                      </a:r>
                      <a:r>
                        <a:rPr lang="en-US" sz="1800" dirty="0">
                          <a:solidFill>
                            <a:srgbClr val="3333FF"/>
                          </a:solidFill>
                          <a:effectLst/>
                        </a:rPr>
                        <a:t> </a:t>
                      </a:r>
                      <a:r>
                        <a:rPr lang="en-US" sz="1800" dirty="0" err="1">
                          <a:solidFill>
                            <a:srgbClr val="3333FF"/>
                          </a:solidFill>
                          <a:effectLst/>
                        </a:rPr>
                        <a:t>trực</a:t>
                      </a:r>
                      <a:r>
                        <a:rPr lang="en-US" sz="1800" dirty="0">
                          <a:solidFill>
                            <a:srgbClr val="3333FF"/>
                          </a:solidFill>
                          <a:effectLst/>
                        </a:rPr>
                        <a:t> </a:t>
                      </a:r>
                      <a:r>
                        <a:rPr lang="en-US" sz="1800" dirty="0" err="1">
                          <a:solidFill>
                            <a:srgbClr val="3333FF"/>
                          </a:solidFill>
                          <a:effectLst/>
                        </a:rPr>
                        <a:t>tiếp</a:t>
                      </a:r>
                      <a:r>
                        <a:rPr lang="en-US" sz="1800" dirty="0">
                          <a:solidFill>
                            <a:srgbClr val="3333FF"/>
                          </a:solidFill>
                          <a:effectLst/>
                        </a:rPr>
                        <a:t> </a:t>
                      </a:r>
                      <a:r>
                        <a:rPr lang="en-US" sz="1800" dirty="0" err="1">
                          <a:solidFill>
                            <a:srgbClr val="3333FF"/>
                          </a:solidFill>
                          <a:effectLst/>
                        </a:rPr>
                        <a:t>nhìn</a:t>
                      </a:r>
                      <a:r>
                        <a:rPr lang="en-US" sz="1800" dirty="0">
                          <a:solidFill>
                            <a:srgbClr val="3333FF"/>
                          </a:solidFill>
                          <a:effectLst/>
                        </a:rPr>
                        <a:t> </a:t>
                      </a:r>
                      <a:r>
                        <a:rPr lang="en-US" sz="1800" dirty="0" err="1">
                          <a:solidFill>
                            <a:srgbClr val="3333FF"/>
                          </a:solidFill>
                          <a:effectLst/>
                        </a:rPr>
                        <a:t>thấy</a:t>
                      </a:r>
                      <a:r>
                        <a:rPr lang="en-US" sz="1800" dirty="0">
                          <a:solidFill>
                            <a:srgbClr val="3333FF"/>
                          </a:solidFill>
                          <a:effectLst/>
                        </a:rPr>
                        <a:t> </a:t>
                      </a:r>
                      <a:r>
                        <a:rPr lang="en-US" sz="1800" dirty="0" err="1">
                          <a:solidFill>
                            <a:srgbClr val="3333FF"/>
                          </a:solidFill>
                          <a:effectLst/>
                        </a:rPr>
                        <a:t>được</a:t>
                      </a:r>
                      <a:r>
                        <a:rPr lang="en-US" sz="1800" dirty="0">
                          <a:solidFill>
                            <a:srgbClr val="3333FF"/>
                          </a:solidFill>
                          <a:effectLst/>
                        </a:rPr>
                        <a:t> </a:t>
                      </a:r>
                      <a:r>
                        <a:rPr lang="en-US" sz="1800" dirty="0" err="1">
                          <a:solidFill>
                            <a:srgbClr val="3333FF"/>
                          </a:solidFill>
                          <a:effectLst/>
                        </a:rPr>
                        <a:t>sự</a:t>
                      </a:r>
                      <a:r>
                        <a:rPr lang="en-US" sz="1800" dirty="0">
                          <a:solidFill>
                            <a:srgbClr val="3333FF"/>
                          </a:solidFill>
                          <a:effectLst/>
                        </a:rPr>
                        <a:t> </a:t>
                      </a:r>
                      <a:r>
                        <a:rPr lang="en-US" sz="1800" dirty="0" err="1">
                          <a:solidFill>
                            <a:srgbClr val="3333FF"/>
                          </a:solidFill>
                          <a:effectLst/>
                        </a:rPr>
                        <a:t>biến</a:t>
                      </a:r>
                      <a:r>
                        <a:rPr lang="en-US" sz="1800" dirty="0">
                          <a:solidFill>
                            <a:srgbClr val="3333FF"/>
                          </a:solidFill>
                          <a:effectLst/>
                        </a:rPr>
                        <a:t> </a:t>
                      </a:r>
                      <a:r>
                        <a:rPr lang="en-US" sz="1800" dirty="0" err="1">
                          <a:solidFill>
                            <a:srgbClr val="3333FF"/>
                          </a:solidFill>
                          <a:effectLst/>
                        </a:rPr>
                        <a:t>đổi</a:t>
                      </a:r>
                      <a:r>
                        <a:rPr lang="en-US" sz="1800" dirty="0">
                          <a:solidFill>
                            <a:srgbClr val="3333FF"/>
                          </a:solidFill>
                          <a:effectLst/>
                        </a:rPr>
                        <a:t> </a:t>
                      </a:r>
                      <a:r>
                        <a:rPr lang="en-US" sz="1800" dirty="0" err="1">
                          <a:solidFill>
                            <a:srgbClr val="3333FF"/>
                          </a:solidFill>
                          <a:effectLst/>
                        </a:rPr>
                        <a:t>từ</a:t>
                      </a:r>
                      <a:r>
                        <a:rPr lang="en-US" sz="1800" dirty="0">
                          <a:solidFill>
                            <a:srgbClr val="3333FF"/>
                          </a:solidFill>
                          <a:effectLst/>
                        </a:rPr>
                        <a:t> </a:t>
                      </a:r>
                      <a:r>
                        <a:rPr lang="en-US" sz="1800" dirty="0" err="1">
                          <a:solidFill>
                            <a:srgbClr val="3333FF"/>
                          </a:solidFill>
                          <a:effectLst/>
                        </a:rPr>
                        <a:t>đất</a:t>
                      </a:r>
                      <a:r>
                        <a:rPr lang="en-US" sz="1800" dirty="0">
                          <a:solidFill>
                            <a:srgbClr val="3333FF"/>
                          </a:solidFill>
                          <a:effectLst/>
                        </a:rPr>
                        <a:t> </a:t>
                      </a:r>
                      <a:r>
                        <a:rPr lang="en-US" sz="1800" dirty="0" err="1">
                          <a:solidFill>
                            <a:srgbClr val="3333FF"/>
                          </a:solidFill>
                          <a:effectLst/>
                        </a:rPr>
                        <a:t>sét</a:t>
                      </a:r>
                      <a:r>
                        <a:rPr lang="en-US" sz="1800" dirty="0">
                          <a:solidFill>
                            <a:srgbClr val="3333FF"/>
                          </a:solidFill>
                          <a:effectLst/>
                        </a:rPr>
                        <a:t> </a:t>
                      </a:r>
                      <a:r>
                        <a:rPr lang="en-US" sz="1800" dirty="0" err="1">
                          <a:solidFill>
                            <a:srgbClr val="3333FF"/>
                          </a:solidFill>
                          <a:effectLst/>
                        </a:rPr>
                        <a:t>thành</a:t>
                      </a:r>
                      <a:r>
                        <a:rPr lang="en-US" sz="1800" dirty="0">
                          <a:solidFill>
                            <a:srgbClr val="3333FF"/>
                          </a:solidFill>
                          <a:effectLst/>
                        </a:rPr>
                        <a:t> </a:t>
                      </a:r>
                      <a:r>
                        <a:rPr lang="en-US" sz="1800" dirty="0" err="1">
                          <a:solidFill>
                            <a:srgbClr val="3333FF"/>
                          </a:solidFill>
                          <a:effectLst/>
                        </a:rPr>
                        <a:t>những</a:t>
                      </a:r>
                      <a:r>
                        <a:rPr lang="en-US" sz="1800" dirty="0">
                          <a:solidFill>
                            <a:srgbClr val="3333FF"/>
                          </a:solidFill>
                          <a:effectLst/>
                        </a:rPr>
                        <a:t> </a:t>
                      </a:r>
                      <a:r>
                        <a:rPr lang="en-US" sz="1800" dirty="0" err="1">
                          <a:solidFill>
                            <a:srgbClr val="3333FF"/>
                          </a:solidFill>
                          <a:effectLst/>
                        </a:rPr>
                        <a:t>sản</a:t>
                      </a:r>
                      <a:r>
                        <a:rPr lang="en-US" sz="1800" dirty="0">
                          <a:solidFill>
                            <a:srgbClr val="3333FF"/>
                          </a:solidFill>
                          <a:effectLst/>
                        </a:rPr>
                        <a:t> </a:t>
                      </a:r>
                      <a:r>
                        <a:rPr lang="en-US" sz="1800" dirty="0" err="1">
                          <a:solidFill>
                            <a:srgbClr val="3333FF"/>
                          </a:solidFill>
                          <a:effectLst/>
                        </a:rPr>
                        <a:t>phẩm</a:t>
                      </a:r>
                      <a:r>
                        <a:rPr lang="en-US" sz="1800" dirty="0">
                          <a:solidFill>
                            <a:srgbClr val="3333FF"/>
                          </a:solidFill>
                          <a:effectLst/>
                        </a:rPr>
                        <a:t> </a:t>
                      </a:r>
                      <a:r>
                        <a:rPr lang="en-US" sz="1800" dirty="0" err="1">
                          <a:solidFill>
                            <a:srgbClr val="3333FF"/>
                          </a:solidFill>
                          <a:effectLst/>
                        </a:rPr>
                        <a:t>thông</a:t>
                      </a:r>
                      <a:r>
                        <a:rPr lang="en-US" sz="1800" dirty="0">
                          <a:solidFill>
                            <a:srgbClr val="3333FF"/>
                          </a:solidFill>
                          <a:effectLst/>
                        </a:rPr>
                        <a:t> </a:t>
                      </a:r>
                      <a:r>
                        <a:rPr lang="en-US" sz="1800" dirty="0" err="1">
                          <a:solidFill>
                            <a:srgbClr val="3333FF"/>
                          </a:solidFill>
                          <a:effectLst/>
                        </a:rPr>
                        <a:t>dụng</a:t>
                      </a:r>
                      <a:r>
                        <a:rPr lang="en-US" sz="1800" dirty="0">
                          <a:solidFill>
                            <a:srgbClr val="3333FF"/>
                          </a:solidFill>
                          <a:effectLst/>
                        </a:rPr>
                        <a:t> </a:t>
                      </a:r>
                      <a:r>
                        <a:rPr lang="en-US" sz="1800" dirty="0" err="1">
                          <a:solidFill>
                            <a:srgbClr val="3333FF"/>
                          </a:solidFill>
                          <a:effectLst/>
                        </a:rPr>
                        <a:t>hàng</a:t>
                      </a:r>
                      <a:r>
                        <a:rPr lang="en-US" sz="1800" dirty="0">
                          <a:solidFill>
                            <a:srgbClr val="3333FF"/>
                          </a:solidFill>
                          <a:effectLst/>
                        </a:rPr>
                        <a:t> </a:t>
                      </a:r>
                      <a:r>
                        <a:rPr lang="en-US" sz="1800" dirty="0" err="1">
                          <a:solidFill>
                            <a:srgbClr val="3333FF"/>
                          </a:solidFill>
                          <a:effectLst/>
                        </a:rPr>
                        <a:t>ngày</a:t>
                      </a:r>
                      <a:r>
                        <a:rPr lang="en-US" sz="1800" dirty="0">
                          <a:solidFill>
                            <a:srgbClr val="3333FF"/>
                          </a:solidFill>
                          <a:effectLst/>
                        </a:rPr>
                        <a:t>. </a:t>
                      </a:r>
                      <a:r>
                        <a:rPr lang="en-US" sz="1800" dirty="0" err="1">
                          <a:solidFill>
                            <a:srgbClr val="3333FF"/>
                          </a:solidFill>
                          <a:effectLst/>
                        </a:rPr>
                        <a:t>Hoặc</a:t>
                      </a:r>
                      <a:r>
                        <a:rPr lang="en-US" sz="1800" dirty="0">
                          <a:solidFill>
                            <a:srgbClr val="3333FF"/>
                          </a:solidFill>
                          <a:effectLst/>
                        </a:rPr>
                        <a:t> </a:t>
                      </a:r>
                      <a:r>
                        <a:rPr lang="en-US" sz="1800" dirty="0" err="1">
                          <a:solidFill>
                            <a:srgbClr val="3333FF"/>
                          </a:solidFill>
                          <a:effectLst/>
                        </a:rPr>
                        <a:t>dẫn</a:t>
                      </a:r>
                      <a:r>
                        <a:rPr lang="en-US" sz="1800" dirty="0">
                          <a:solidFill>
                            <a:srgbClr val="3333FF"/>
                          </a:solidFill>
                          <a:effectLst/>
                        </a:rPr>
                        <a:t> </a:t>
                      </a:r>
                      <a:r>
                        <a:rPr lang="en-US" sz="1800" dirty="0" err="1">
                          <a:solidFill>
                            <a:srgbClr val="3333FF"/>
                          </a:solidFill>
                          <a:effectLst/>
                        </a:rPr>
                        <a:t>các</a:t>
                      </a:r>
                      <a:r>
                        <a:rPr lang="en-US" sz="1800" dirty="0">
                          <a:solidFill>
                            <a:srgbClr val="3333FF"/>
                          </a:solidFill>
                          <a:effectLst/>
                        </a:rPr>
                        <a:t> </a:t>
                      </a:r>
                      <a:r>
                        <a:rPr lang="en-US" sz="1800" dirty="0" err="1">
                          <a:solidFill>
                            <a:srgbClr val="3333FF"/>
                          </a:solidFill>
                          <a:effectLst/>
                        </a:rPr>
                        <a:t>em</a:t>
                      </a:r>
                      <a:r>
                        <a:rPr lang="en-US" sz="1800" dirty="0">
                          <a:solidFill>
                            <a:srgbClr val="3333FF"/>
                          </a:solidFill>
                          <a:effectLst/>
                        </a:rPr>
                        <a:t> </a:t>
                      </a:r>
                      <a:r>
                        <a:rPr lang="en-US" sz="1800" dirty="0" err="1">
                          <a:solidFill>
                            <a:srgbClr val="3333FF"/>
                          </a:solidFill>
                          <a:effectLst/>
                        </a:rPr>
                        <a:t>tham</a:t>
                      </a:r>
                      <a:r>
                        <a:rPr lang="en-US" sz="1800" dirty="0">
                          <a:solidFill>
                            <a:srgbClr val="3333FF"/>
                          </a:solidFill>
                          <a:effectLst/>
                        </a:rPr>
                        <a:t> </a:t>
                      </a:r>
                      <a:r>
                        <a:rPr lang="en-US" sz="1800" dirty="0" err="1">
                          <a:solidFill>
                            <a:srgbClr val="3333FF"/>
                          </a:solidFill>
                          <a:effectLst/>
                        </a:rPr>
                        <a:t>quan</a:t>
                      </a:r>
                      <a:r>
                        <a:rPr lang="en-US" sz="1800" dirty="0">
                          <a:solidFill>
                            <a:srgbClr val="3333FF"/>
                          </a:solidFill>
                          <a:effectLst/>
                        </a:rPr>
                        <a:t> 1 </a:t>
                      </a:r>
                      <a:r>
                        <a:rPr lang="en-US" sz="1800" dirty="0" err="1">
                          <a:solidFill>
                            <a:srgbClr val="3333FF"/>
                          </a:solidFill>
                          <a:effectLst/>
                        </a:rPr>
                        <a:t>xưởng</a:t>
                      </a:r>
                      <a:r>
                        <a:rPr lang="en-US" sz="1800" dirty="0">
                          <a:solidFill>
                            <a:srgbClr val="3333FF"/>
                          </a:solidFill>
                          <a:effectLst/>
                        </a:rPr>
                        <a:t> </a:t>
                      </a:r>
                      <a:r>
                        <a:rPr lang="en-US" sz="1800" dirty="0" err="1">
                          <a:solidFill>
                            <a:srgbClr val="3333FF"/>
                          </a:solidFill>
                          <a:effectLst/>
                        </a:rPr>
                        <a:t>cơ</a:t>
                      </a:r>
                      <a:r>
                        <a:rPr lang="en-US" sz="1800" dirty="0">
                          <a:solidFill>
                            <a:srgbClr val="3333FF"/>
                          </a:solidFill>
                          <a:effectLst/>
                        </a:rPr>
                        <a:t> </a:t>
                      </a:r>
                      <a:r>
                        <a:rPr lang="en-US" sz="1800" dirty="0" err="1">
                          <a:solidFill>
                            <a:srgbClr val="3333FF"/>
                          </a:solidFill>
                          <a:effectLst/>
                        </a:rPr>
                        <a:t>khí</a:t>
                      </a:r>
                      <a:r>
                        <a:rPr lang="en-US" sz="1800" dirty="0">
                          <a:solidFill>
                            <a:srgbClr val="3333FF"/>
                          </a:solidFill>
                          <a:effectLst/>
                        </a:rPr>
                        <a:t>, </a:t>
                      </a:r>
                      <a:r>
                        <a:rPr lang="en-US" sz="1800" dirty="0" err="1">
                          <a:solidFill>
                            <a:srgbClr val="3333FF"/>
                          </a:solidFill>
                          <a:effectLst/>
                        </a:rPr>
                        <a:t>cho</a:t>
                      </a:r>
                      <a:r>
                        <a:rPr lang="en-US" sz="1800" dirty="0">
                          <a:solidFill>
                            <a:srgbClr val="3333FF"/>
                          </a:solidFill>
                          <a:effectLst/>
                        </a:rPr>
                        <a:t> </a:t>
                      </a:r>
                      <a:r>
                        <a:rPr lang="en-US" sz="1800" dirty="0" err="1">
                          <a:solidFill>
                            <a:srgbClr val="3333FF"/>
                          </a:solidFill>
                          <a:effectLst/>
                        </a:rPr>
                        <a:t>các</a:t>
                      </a:r>
                      <a:r>
                        <a:rPr lang="en-US" sz="1800" dirty="0">
                          <a:solidFill>
                            <a:srgbClr val="3333FF"/>
                          </a:solidFill>
                          <a:effectLst/>
                        </a:rPr>
                        <a:t> </a:t>
                      </a:r>
                      <a:r>
                        <a:rPr lang="en-US" sz="1800" dirty="0" err="1">
                          <a:solidFill>
                            <a:srgbClr val="3333FF"/>
                          </a:solidFill>
                          <a:effectLst/>
                        </a:rPr>
                        <a:t>em</a:t>
                      </a:r>
                      <a:r>
                        <a:rPr lang="en-US" sz="1800" dirty="0">
                          <a:solidFill>
                            <a:srgbClr val="3333FF"/>
                          </a:solidFill>
                          <a:effectLst/>
                        </a:rPr>
                        <a:t> </a:t>
                      </a:r>
                      <a:r>
                        <a:rPr lang="en-US" sz="1800" dirty="0" err="1">
                          <a:solidFill>
                            <a:srgbClr val="3333FF"/>
                          </a:solidFill>
                          <a:effectLst/>
                        </a:rPr>
                        <a:t>xem</a:t>
                      </a:r>
                      <a:r>
                        <a:rPr lang="en-US" sz="1800" dirty="0">
                          <a:solidFill>
                            <a:srgbClr val="3333FF"/>
                          </a:solidFill>
                          <a:effectLst/>
                        </a:rPr>
                        <a:t> </a:t>
                      </a:r>
                      <a:r>
                        <a:rPr lang="en-US" sz="1800" dirty="0" err="1">
                          <a:solidFill>
                            <a:srgbClr val="3333FF"/>
                          </a:solidFill>
                          <a:effectLst/>
                        </a:rPr>
                        <a:t>quá</a:t>
                      </a:r>
                      <a:r>
                        <a:rPr lang="en-US" sz="1800" dirty="0">
                          <a:solidFill>
                            <a:srgbClr val="3333FF"/>
                          </a:solidFill>
                          <a:effectLst/>
                        </a:rPr>
                        <a:t> </a:t>
                      </a:r>
                      <a:r>
                        <a:rPr lang="en-US" sz="1800" dirty="0" err="1">
                          <a:solidFill>
                            <a:srgbClr val="3333FF"/>
                          </a:solidFill>
                          <a:effectLst/>
                        </a:rPr>
                        <a:t>trình</a:t>
                      </a:r>
                      <a:r>
                        <a:rPr lang="en-US" sz="1800" dirty="0">
                          <a:solidFill>
                            <a:srgbClr val="3333FF"/>
                          </a:solidFill>
                          <a:effectLst/>
                        </a:rPr>
                        <a:t> </a:t>
                      </a:r>
                      <a:r>
                        <a:rPr lang="en-US" sz="1800" dirty="0" err="1">
                          <a:solidFill>
                            <a:srgbClr val="3333FF"/>
                          </a:solidFill>
                          <a:effectLst/>
                        </a:rPr>
                        <a:t>làm</a:t>
                      </a:r>
                      <a:r>
                        <a:rPr lang="en-US" sz="1800" dirty="0">
                          <a:solidFill>
                            <a:srgbClr val="3333FF"/>
                          </a:solidFill>
                          <a:effectLst/>
                        </a:rPr>
                        <a:t> </a:t>
                      </a:r>
                      <a:r>
                        <a:rPr lang="en-US" sz="1800" dirty="0" err="1">
                          <a:solidFill>
                            <a:srgbClr val="3333FF"/>
                          </a:solidFill>
                          <a:effectLst/>
                        </a:rPr>
                        <a:t>sắt</a:t>
                      </a:r>
                      <a:r>
                        <a:rPr lang="en-US" sz="1800" dirty="0">
                          <a:solidFill>
                            <a:srgbClr val="3333FF"/>
                          </a:solidFill>
                          <a:effectLst/>
                        </a:rPr>
                        <a:t>, </a:t>
                      </a:r>
                      <a:r>
                        <a:rPr lang="en-US" sz="1800" dirty="0" err="1">
                          <a:solidFill>
                            <a:srgbClr val="3333FF"/>
                          </a:solidFill>
                          <a:effectLst/>
                        </a:rPr>
                        <a:t>nhôm</a:t>
                      </a:r>
                      <a:r>
                        <a:rPr lang="en-US" sz="1800" dirty="0">
                          <a:solidFill>
                            <a:srgbClr val="3333FF"/>
                          </a:solidFill>
                          <a:effectLst/>
                        </a:rPr>
                        <a:t> </a:t>
                      </a:r>
                      <a:r>
                        <a:rPr lang="en-US" sz="1800" dirty="0" err="1">
                          <a:solidFill>
                            <a:srgbClr val="3333FF"/>
                          </a:solidFill>
                          <a:effectLst/>
                        </a:rPr>
                        <a:t>để</a:t>
                      </a:r>
                      <a:r>
                        <a:rPr lang="en-US" sz="1800" dirty="0">
                          <a:solidFill>
                            <a:srgbClr val="3333FF"/>
                          </a:solidFill>
                          <a:effectLst/>
                        </a:rPr>
                        <a:t> </a:t>
                      </a:r>
                      <a:r>
                        <a:rPr lang="en-US" sz="1800" dirty="0" err="1">
                          <a:solidFill>
                            <a:srgbClr val="3333FF"/>
                          </a:solidFill>
                          <a:effectLst/>
                        </a:rPr>
                        <a:t>các</a:t>
                      </a:r>
                      <a:r>
                        <a:rPr lang="en-US" sz="1800" dirty="0">
                          <a:solidFill>
                            <a:srgbClr val="3333FF"/>
                          </a:solidFill>
                          <a:effectLst/>
                        </a:rPr>
                        <a:t> </a:t>
                      </a:r>
                      <a:r>
                        <a:rPr lang="en-US" sz="1800" dirty="0" err="1">
                          <a:solidFill>
                            <a:srgbClr val="3333FF"/>
                          </a:solidFill>
                          <a:effectLst/>
                        </a:rPr>
                        <a:t>em</a:t>
                      </a:r>
                      <a:r>
                        <a:rPr lang="en-US" sz="1800" dirty="0">
                          <a:solidFill>
                            <a:srgbClr val="3333FF"/>
                          </a:solidFill>
                          <a:effectLst/>
                        </a:rPr>
                        <a:t> </a:t>
                      </a:r>
                      <a:r>
                        <a:rPr lang="en-US" sz="1800" dirty="0" err="1">
                          <a:solidFill>
                            <a:srgbClr val="3333FF"/>
                          </a:solidFill>
                          <a:effectLst/>
                        </a:rPr>
                        <a:t>có</a:t>
                      </a:r>
                      <a:r>
                        <a:rPr lang="en-US" sz="1800" dirty="0">
                          <a:solidFill>
                            <a:srgbClr val="3333FF"/>
                          </a:solidFill>
                          <a:effectLst/>
                        </a:rPr>
                        <a:t> </a:t>
                      </a:r>
                      <a:r>
                        <a:rPr lang="en-US" sz="1800" dirty="0" err="1">
                          <a:solidFill>
                            <a:srgbClr val="3333FF"/>
                          </a:solidFill>
                          <a:effectLst/>
                        </a:rPr>
                        <a:t>thể</a:t>
                      </a:r>
                      <a:r>
                        <a:rPr lang="en-US" sz="1800" dirty="0">
                          <a:solidFill>
                            <a:srgbClr val="3333FF"/>
                          </a:solidFill>
                          <a:effectLst/>
                        </a:rPr>
                        <a:t> </a:t>
                      </a:r>
                      <a:r>
                        <a:rPr lang="en-US" sz="1800" dirty="0" err="1">
                          <a:solidFill>
                            <a:srgbClr val="3333FF"/>
                          </a:solidFill>
                          <a:effectLst/>
                        </a:rPr>
                        <a:t>thấy</a:t>
                      </a:r>
                      <a:r>
                        <a:rPr lang="en-US" sz="1800" dirty="0">
                          <a:solidFill>
                            <a:srgbClr val="3333FF"/>
                          </a:solidFill>
                          <a:effectLst/>
                        </a:rPr>
                        <a:t> </a:t>
                      </a:r>
                      <a:r>
                        <a:rPr lang="en-US" sz="1800" dirty="0" err="1">
                          <a:solidFill>
                            <a:srgbClr val="3333FF"/>
                          </a:solidFill>
                          <a:effectLst/>
                        </a:rPr>
                        <a:t>được</a:t>
                      </a:r>
                      <a:r>
                        <a:rPr lang="en-US" sz="1800" dirty="0">
                          <a:solidFill>
                            <a:srgbClr val="3333FF"/>
                          </a:solidFill>
                          <a:effectLst/>
                        </a:rPr>
                        <a:t> </a:t>
                      </a:r>
                      <a:r>
                        <a:rPr lang="en-US" sz="1800" dirty="0" err="1">
                          <a:solidFill>
                            <a:srgbClr val="3333FF"/>
                          </a:solidFill>
                          <a:effectLst/>
                        </a:rPr>
                        <a:t>sự</a:t>
                      </a:r>
                      <a:r>
                        <a:rPr lang="en-US" sz="1800" dirty="0">
                          <a:solidFill>
                            <a:srgbClr val="3333FF"/>
                          </a:solidFill>
                          <a:effectLst/>
                        </a:rPr>
                        <a:t> </a:t>
                      </a:r>
                      <a:r>
                        <a:rPr lang="en-US" sz="1800" dirty="0" err="1">
                          <a:solidFill>
                            <a:srgbClr val="3333FF"/>
                          </a:solidFill>
                          <a:effectLst/>
                        </a:rPr>
                        <a:t>biến</a:t>
                      </a:r>
                      <a:r>
                        <a:rPr lang="en-US" sz="1800" dirty="0">
                          <a:solidFill>
                            <a:srgbClr val="3333FF"/>
                          </a:solidFill>
                          <a:effectLst/>
                        </a:rPr>
                        <a:t> </a:t>
                      </a:r>
                      <a:r>
                        <a:rPr lang="en-US" sz="1800" dirty="0" err="1">
                          <a:solidFill>
                            <a:srgbClr val="3333FF"/>
                          </a:solidFill>
                          <a:effectLst/>
                        </a:rPr>
                        <a:t>đổi</a:t>
                      </a:r>
                      <a:r>
                        <a:rPr lang="en-US" sz="1800" dirty="0">
                          <a:solidFill>
                            <a:srgbClr val="3333FF"/>
                          </a:solidFill>
                          <a:effectLst/>
                        </a:rPr>
                        <a:t> </a:t>
                      </a:r>
                      <a:r>
                        <a:rPr lang="en-US" sz="1800" dirty="0" err="1">
                          <a:solidFill>
                            <a:srgbClr val="3333FF"/>
                          </a:solidFill>
                          <a:effectLst/>
                        </a:rPr>
                        <a:t>từ</a:t>
                      </a:r>
                      <a:r>
                        <a:rPr lang="en-US" sz="1800" dirty="0">
                          <a:solidFill>
                            <a:srgbClr val="3333FF"/>
                          </a:solidFill>
                          <a:effectLst/>
                        </a:rPr>
                        <a:t> </a:t>
                      </a:r>
                      <a:r>
                        <a:rPr lang="en-US" sz="1800" dirty="0" err="1">
                          <a:solidFill>
                            <a:srgbClr val="3333FF"/>
                          </a:solidFill>
                          <a:effectLst/>
                        </a:rPr>
                        <a:t>từ</a:t>
                      </a:r>
                      <a:r>
                        <a:rPr lang="en-US" sz="1800" dirty="0">
                          <a:solidFill>
                            <a:srgbClr val="3333FF"/>
                          </a:solidFill>
                          <a:effectLst/>
                        </a:rPr>
                        <a:t> </a:t>
                      </a:r>
                      <a:r>
                        <a:rPr lang="en-US" sz="1800" dirty="0" err="1">
                          <a:solidFill>
                            <a:srgbClr val="3333FF"/>
                          </a:solidFill>
                          <a:effectLst/>
                        </a:rPr>
                        <a:t>từ</a:t>
                      </a:r>
                      <a:r>
                        <a:rPr lang="en-US" sz="1800" dirty="0">
                          <a:solidFill>
                            <a:srgbClr val="3333FF"/>
                          </a:solidFill>
                          <a:effectLst/>
                        </a:rPr>
                        <a:t> </a:t>
                      </a:r>
                      <a:r>
                        <a:rPr lang="en-US" sz="1800" dirty="0" err="1">
                          <a:solidFill>
                            <a:srgbClr val="3333FF"/>
                          </a:solidFill>
                          <a:effectLst/>
                        </a:rPr>
                        <a:t>sắt</a:t>
                      </a:r>
                      <a:r>
                        <a:rPr lang="en-US" sz="1800" dirty="0">
                          <a:solidFill>
                            <a:srgbClr val="3333FF"/>
                          </a:solidFill>
                          <a:effectLst/>
                        </a:rPr>
                        <a:t> </a:t>
                      </a:r>
                      <a:r>
                        <a:rPr lang="en-US" sz="1800" dirty="0" err="1">
                          <a:solidFill>
                            <a:srgbClr val="3333FF"/>
                          </a:solidFill>
                          <a:effectLst/>
                        </a:rPr>
                        <a:t>nung</a:t>
                      </a:r>
                      <a:r>
                        <a:rPr lang="en-US" sz="1800" dirty="0">
                          <a:solidFill>
                            <a:srgbClr val="3333FF"/>
                          </a:solidFill>
                          <a:effectLst/>
                        </a:rPr>
                        <a:t> </a:t>
                      </a:r>
                      <a:r>
                        <a:rPr lang="en-US" sz="1800" dirty="0" err="1">
                          <a:solidFill>
                            <a:srgbClr val="3333FF"/>
                          </a:solidFill>
                          <a:effectLst/>
                        </a:rPr>
                        <a:t>chảy</a:t>
                      </a:r>
                      <a:r>
                        <a:rPr lang="en-US" sz="1800" dirty="0">
                          <a:solidFill>
                            <a:srgbClr val="3333FF"/>
                          </a:solidFill>
                          <a:effectLst/>
                        </a:rPr>
                        <a:t> </a:t>
                      </a:r>
                      <a:r>
                        <a:rPr lang="en-US" sz="1800" dirty="0" err="1">
                          <a:solidFill>
                            <a:srgbClr val="3333FF"/>
                          </a:solidFill>
                          <a:effectLst/>
                        </a:rPr>
                        <a:t>thành</a:t>
                      </a:r>
                      <a:r>
                        <a:rPr lang="en-US" sz="1800" dirty="0">
                          <a:solidFill>
                            <a:srgbClr val="3333FF"/>
                          </a:solidFill>
                          <a:effectLst/>
                        </a:rPr>
                        <a:t> </a:t>
                      </a:r>
                      <a:r>
                        <a:rPr lang="en-US" sz="1800" dirty="0" err="1">
                          <a:solidFill>
                            <a:srgbClr val="3333FF"/>
                          </a:solidFill>
                          <a:effectLst/>
                        </a:rPr>
                        <a:t>những</a:t>
                      </a:r>
                      <a:r>
                        <a:rPr lang="en-US" sz="1800" dirty="0">
                          <a:solidFill>
                            <a:srgbClr val="3333FF"/>
                          </a:solidFill>
                          <a:effectLst/>
                        </a:rPr>
                        <a:t> </a:t>
                      </a:r>
                      <a:r>
                        <a:rPr lang="en-US" sz="1800" dirty="0" err="1">
                          <a:solidFill>
                            <a:srgbClr val="3333FF"/>
                          </a:solidFill>
                          <a:effectLst/>
                        </a:rPr>
                        <a:t>sản</a:t>
                      </a:r>
                      <a:r>
                        <a:rPr lang="en-US" sz="1800" dirty="0">
                          <a:solidFill>
                            <a:srgbClr val="3333FF"/>
                          </a:solidFill>
                          <a:effectLst/>
                        </a:rPr>
                        <a:t> </a:t>
                      </a:r>
                      <a:r>
                        <a:rPr lang="en-US" sz="1800" dirty="0" err="1">
                          <a:solidFill>
                            <a:srgbClr val="3333FF"/>
                          </a:solidFill>
                          <a:effectLst/>
                        </a:rPr>
                        <a:t>phẩm</a:t>
                      </a:r>
                      <a:r>
                        <a:rPr lang="en-US" sz="1800" dirty="0">
                          <a:solidFill>
                            <a:srgbClr val="3333FF"/>
                          </a:solidFill>
                          <a:effectLst/>
                        </a:rPr>
                        <a:t> </a:t>
                      </a:r>
                      <a:r>
                        <a:rPr lang="en-US" sz="1800" dirty="0" err="1">
                          <a:solidFill>
                            <a:srgbClr val="3333FF"/>
                          </a:solidFill>
                          <a:effectLst/>
                        </a:rPr>
                        <a:t>công</a:t>
                      </a:r>
                      <a:r>
                        <a:rPr lang="en-US" sz="1800" dirty="0">
                          <a:solidFill>
                            <a:srgbClr val="3333FF"/>
                          </a:solidFill>
                          <a:effectLst/>
                        </a:rPr>
                        <a:t> </a:t>
                      </a:r>
                      <a:r>
                        <a:rPr lang="en-US" sz="1800" dirty="0" err="1">
                          <a:solidFill>
                            <a:srgbClr val="3333FF"/>
                          </a:solidFill>
                          <a:effectLst/>
                        </a:rPr>
                        <a:t>nghiệp</a:t>
                      </a:r>
                      <a:r>
                        <a:rPr lang="en-US" sz="1800" dirty="0">
                          <a:solidFill>
                            <a:srgbClr val="3333FF"/>
                          </a:solidFill>
                          <a:effectLst/>
                        </a:rPr>
                        <a:t>.</a:t>
                      </a:r>
                    </a:p>
                    <a:p>
                      <a:pPr>
                        <a:lnSpc>
                          <a:spcPct val="107000"/>
                        </a:lnSpc>
                        <a:spcAft>
                          <a:spcPts val="0"/>
                        </a:spcAft>
                      </a:pPr>
                      <a:r>
                        <a:rPr lang="en-US" sz="1600" dirty="0">
                          <a:solidFill>
                            <a:srgbClr val="3333FF"/>
                          </a:solidFill>
                          <a:effectLst/>
                        </a:rPr>
                        <a:t> </a:t>
                      </a:r>
                      <a:endParaRPr lang="en-US" sz="1600" dirty="0">
                        <a:solidFill>
                          <a:srgbClr val="3333FF"/>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454" marR="16454" marT="0" marB="0">
                    <a:solidFill>
                      <a:schemeClr val="bg1"/>
                    </a:solidFill>
                  </a:tcPr>
                </a:tc>
              </a:tr>
            </a:tbl>
          </a:graphicData>
        </a:graphic>
      </p:graphicFrame>
    </p:spTree>
    <p:extLst>
      <p:ext uri="{BB962C8B-B14F-4D97-AF65-F5344CB8AC3E}">
        <p14:creationId xmlns:p14="http://schemas.microsoft.com/office/powerpoint/2010/main" val="31149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5429" y="116114"/>
            <a:ext cx="11045371" cy="6604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211124727"/>
              </p:ext>
            </p:extLst>
          </p:nvPr>
        </p:nvGraphicFramePr>
        <p:xfrm>
          <a:off x="649515" y="243577"/>
          <a:ext cx="10657114" cy="6331393"/>
        </p:xfrm>
        <a:graphic>
          <a:graphicData uri="http://schemas.openxmlformats.org/drawingml/2006/table">
            <a:tbl>
              <a:tblPr firstRow="1" firstCol="1" bandRow="1">
                <a:tableStyleId>{5C22544A-7EE6-4342-B048-85BDC9FD1C3A}</a:tableStyleId>
              </a:tblPr>
              <a:tblGrid>
                <a:gridCol w="3294651"/>
                <a:gridCol w="7362463"/>
              </a:tblGrid>
              <a:tr h="2713454">
                <a:tc>
                  <a:txBody>
                    <a:bodyPr/>
                    <a:lstStyle/>
                    <a:p>
                      <a:pPr marL="342900" lvl="0" indent="-342900">
                        <a:lnSpc>
                          <a:spcPct val="107000"/>
                        </a:lnSpc>
                        <a:spcAft>
                          <a:spcPts val="0"/>
                        </a:spcAft>
                        <a:buFont typeface="Times New Roman" panose="02020603050405020304" pitchFamily="18" charset="0"/>
                        <a:buChar char="-"/>
                      </a:pPr>
                      <a:endParaRPr lang="en-US" sz="2800" dirty="0" smtClean="0">
                        <a:effectLst/>
                      </a:endParaRPr>
                    </a:p>
                    <a:p>
                      <a:pPr marL="342900" lvl="0" indent="-342900">
                        <a:lnSpc>
                          <a:spcPct val="107000"/>
                        </a:lnSpc>
                        <a:spcAft>
                          <a:spcPts val="0"/>
                        </a:spcAft>
                        <a:buFont typeface="Times New Roman" panose="02020603050405020304" pitchFamily="18" charset="0"/>
                        <a:buChar char="-"/>
                      </a:pPr>
                      <a:endParaRPr lang="en-US" sz="2800" dirty="0" smtClean="0">
                        <a:effectLst/>
                      </a:endParaRPr>
                    </a:p>
                    <a:p>
                      <a:pPr marL="342900" lvl="0" indent="-342900">
                        <a:lnSpc>
                          <a:spcPct val="107000"/>
                        </a:lnSpc>
                        <a:spcAft>
                          <a:spcPts val="0"/>
                        </a:spcAft>
                        <a:buFont typeface="Times New Roman" panose="02020603050405020304" pitchFamily="18" charset="0"/>
                        <a:buChar char="-"/>
                      </a:pPr>
                      <a:r>
                        <a:rPr lang="en-US" sz="2800" dirty="0" err="1" smtClean="0">
                          <a:effectLst/>
                        </a:rPr>
                        <a:t>Giá</a:t>
                      </a:r>
                      <a:r>
                        <a:rPr lang="en-US" sz="2800" dirty="0" smtClean="0">
                          <a:effectLst/>
                        </a:rPr>
                        <a:t> </a:t>
                      </a:r>
                      <a:r>
                        <a:rPr lang="en-US" sz="2800" dirty="0" err="1">
                          <a:effectLst/>
                        </a:rPr>
                        <a:t>trị</a:t>
                      </a:r>
                      <a:r>
                        <a:rPr lang="en-US" sz="2800" dirty="0">
                          <a:effectLst/>
                        </a:rPr>
                        <a:t> </a:t>
                      </a:r>
                      <a:r>
                        <a:rPr lang="en-US" sz="2800" dirty="0" err="1">
                          <a:effectLst/>
                        </a:rPr>
                        <a:t>của</a:t>
                      </a:r>
                      <a:r>
                        <a:rPr lang="en-US" sz="2800" dirty="0">
                          <a:effectLst/>
                        </a:rPr>
                        <a:t> </a:t>
                      </a:r>
                      <a:r>
                        <a:rPr lang="en-US" sz="2800" dirty="0" err="1">
                          <a:effectLst/>
                        </a:rPr>
                        <a:t>hàng</a:t>
                      </a:r>
                      <a:r>
                        <a:rPr lang="en-US" sz="2800" dirty="0">
                          <a:effectLst/>
                        </a:rPr>
                        <a:t> </a:t>
                      </a:r>
                      <a:r>
                        <a:rPr lang="en-US" sz="2800" dirty="0" err="1">
                          <a:effectLst/>
                        </a:rPr>
                        <a:t>hóa</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rgbClr val="FF0000"/>
                    </a:solidFill>
                  </a:tcPr>
                </a:tc>
                <a:tc>
                  <a:txBody>
                    <a:bodyPr/>
                    <a:lstStyle/>
                    <a:p>
                      <a:pPr marL="342900" lvl="0" indent="-342900" algn="just" fontAlgn="base">
                        <a:lnSpc>
                          <a:spcPct val="107000"/>
                        </a:lnSpc>
                        <a:spcAft>
                          <a:spcPts val="0"/>
                        </a:spcAft>
                        <a:buFont typeface="Times New Roman" panose="02020603050405020304" pitchFamily="18" charset="0"/>
                        <a:buChar char="-"/>
                      </a:pPr>
                      <a:r>
                        <a:rPr lang="en-US" sz="2000" dirty="0">
                          <a:solidFill>
                            <a:srgbClr val="FFFF00"/>
                          </a:solidFill>
                          <a:effectLst/>
                        </a:rPr>
                        <a:t>SV </a:t>
                      </a:r>
                      <a:r>
                        <a:rPr lang="en-US" sz="2000" dirty="0" err="1">
                          <a:solidFill>
                            <a:srgbClr val="FFFF00"/>
                          </a:solidFill>
                          <a:effectLst/>
                        </a:rPr>
                        <a:t>sẽ</a:t>
                      </a:r>
                      <a:r>
                        <a:rPr lang="en-US" sz="2000" dirty="0">
                          <a:solidFill>
                            <a:srgbClr val="FFFF00"/>
                          </a:solidFill>
                          <a:effectLst/>
                        </a:rPr>
                        <a:t> </a:t>
                      </a:r>
                      <a:r>
                        <a:rPr lang="en-US" sz="2000" dirty="0" err="1">
                          <a:solidFill>
                            <a:srgbClr val="FFFF00"/>
                          </a:solidFill>
                          <a:effectLst/>
                        </a:rPr>
                        <a:t>thảo</a:t>
                      </a:r>
                      <a:r>
                        <a:rPr lang="en-US" sz="2000" dirty="0">
                          <a:solidFill>
                            <a:srgbClr val="FFFF00"/>
                          </a:solidFill>
                          <a:effectLst/>
                        </a:rPr>
                        <a:t> </a:t>
                      </a:r>
                      <a:r>
                        <a:rPr lang="en-US" sz="2000" dirty="0" err="1">
                          <a:solidFill>
                            <a:srgbClr val="FFFF00"/>
                          </a:solidFill>
                          <a:effectLst/>
                        </a:rPr>
                        <a:t>luận</a:t>
                      </a:r>
                      <a:r>
                        <a:rPr lang="en-US" sz="2000" dirty="0">
                          <a:solidFill>
                            <a:srgbClr val="FFFF00"/>
                          </a:solidFill>
                          <a:effectLst/>
                        </a:rPr>
                        <a:t> </a:t>
                      </a:r>
                      <a:r>
                        <a:rPr lang="en-US" sz="2000" dirty="0" err="1">
                          <a:solidFill>
                            <a:srgbClr val="FFFF00"/>
                          </a:solidFill>
                          <a:effectLst/>
                        </a:rPr>
                        <a:t>để</a:t>
                      </a:r>
                      <a:r>
                        <a:rPr lang="en-US" sz="2000" dirty="0">
                          <a:solidFill>
                            <a:srgbClr val="FFFF00"/>
                          </a:solidFill>
                          <a:effectLst/>
                        </a:rPr>
                        <a:t> </a:t>
                      </a:r>
                      <a:r>
                        <a:rPr lang="en-US" sz="2000" dirty="0" err="1">
                          <a:solidFill>
                            <a:srgbClr val="FFFF00"/>
                          </a:solidFill>
                          <a:effectLst/>
                        </a:rPr>
                        <a:t>tìm</a:t>
                      </a:r>
                      <a:r>
                        <a:rPr lang="en-US" sz="2000" dirty="0">
                          <a:solidFill>
                            <a:srgbClr val="FFFF00"/>
                          </a:solidFill>
                          <a:effectLst/>
                        </a:rPr>
                        <a:t> </a:t>
                      </a:r>
                      <a:r>
                        <a:rPr lang="en-US" sz="2000" dirty="0" err="1">
                          <a:solidFill>
                            <a:srgbClr val="FFFF00"/>
                          </a:solidFill>
                          <a:effectLst/>
                        </a:rPr>
                        <a:t>hiểu</a:t>
                      </a:r>
                      <a:r>
                        <a:rPr lang="en-US" sz="2000" dirty="0">
                          <a:solidFill>
                            <a:srgbClr val="FFFF00"/>
                          </a:solidFill>
                          <a:effectLst/>
                        </a:rPr>
                        <a:t> </a:t>
                      </a:r>
                      <a:r>
                        <a:rPr lang="en-US" sz="2000" dirty="0" err="1">
                          <a:solidFill>
                            <a:srgbClr val="FFFF00"/>
                          </a:solidFill>
                          <a:effectLst/>
                        </a:rPr>
                        <a:t>nguyên</a:t>
                      </a:r>
                      <a:r>
                        <a:rPr lang="en-US" sz="2000" dirty="0">
                          <a:solidFill>
                            <a:srgbClr val="FFFF00"/>
                          </a:solidFill>
                          <a:effectLst/>
                        </a:rPr>
                        <a:t> </a:t>
                      </a:r>
                      <a:r>
                        <a:rPr lang="en-US" sz="2000" dirty="0" err="1">
                          <a:solidFill>
                            <a:srgbClr val="FFFF00"/>
                          </a:solidFill>
                          <a:effectLst/>
                        </a:rPr>
                        <a:t>nhân</a:t>
                      </a:r>
                      <a:r>
                        <a:rPr lang="en-US" sz="2000" dirty="0">
                          <a:solidFill>
                            <a:srgbClr val="FFFF00"/>
                          </a:solidFill>
                          <a:effectLst/>
                        </a:rPr>
                        <a:t> </a:t>
                      </a:r>
                      <a:r>
                        <a:rPr lang="en-US" sz="2000" dirty="0" err="1">
                          <a:solidFill>
                            <a:srgbClr val="FFFF00"/>
                          </a:solidFill>
                          <a:effectLst/>
                        </a:rPr>
                        <a:t>vì</a:t>
                      </a:r>
                      <a:r>
                        <a:rPr lang="en-US" sz="2000" dirty="0">
                          <a:solidFill>
                            <a:srgbClr val="FFFF00"/>
                          </a:solidFill>
                          <a:effectLst/>
                        </a:rPr>
                        <a:t> </a:t>
                      </a:r>
                      <a:r>
                        <a:rPr lang="en-US" sz="2000" dirty="0" err="1">
                          <a:solidFill>
                            <a:srgbClr val="FFFF00"/>
                          </a:solidFill>
                          <a:effectLst/>
                        </a:rPr>
                        <a:t>sao</a:t>
                      </a:r>
                      <a:r>
                        <a:rPr lang="en-US" sz="2000" dirty="0">
                          <a:solidFill>
                            <a:srgbClr val="FFFF00"/>
                          </a:solidFill>
                          <a:effectLst/>
                        </a:rPr>
                        <a:t> </a:t>
                      </a:r>
                      <a:r>
                        <a:rPr lang="en-US" sz="2000" dirty="0" err="1">
                          <a:solidFill>
                            <a:srgbClr val="FFFF00"/>
                          </a:solidFill>
                          <a:effectLst/>
                        </a:rPr>
                        <a:t>cùng</a:t>
                      </a:r>
                      <a:r>
                        <a:rPr lang="en-US" sz="2000" dirty="0">
                          <a:solidFill>
                            <a:srgbClr val="FFFF00"/>
                          </a:solidFill>
                          <a:effectLst/>
                        </a:rPr>
                        <a:t> 1 </a:t>
                      </a:r>
                      <a:r>
                        <a:rPr lang="en-US" sz="2000" dirty="0" err="1">
                          <a:solidFill>
                            <a:srgbClr val="FFFF00"/>
                          </a:solidFill>
                          <a:effectLst/>
                        </a:rPr>
                        <a:t>sản</a:t>
                      </a:r>
                      <a:r>
                        <a:rPr lang="en-US" sz="2000" dirty="0">
                          <a:solidFill>
                            <a:srgbClr val="FFFF00"/>
                          </a:solidFill>
                          <a:effectLst/>
                        </a:rPr>
                        <a:t> </a:t>
                      </a:r>
                      <a:r>
                        <a:rPr lang="en-US" sz="2000" dirty="0" err="1">
                          <a:solidFill>
                            <a:srgbClr val="FFFF00"/>
                          </a:solidFill>
                          <a:effectLst/>
                        </a:rPr>
                        <a:t>phẩm</a:t>
                      </a:r>
                      <a:r>
                        <a:rPr lang="en-US" sz="2000" dirty="0">
                          <a:solidFill>
                            <a:srgbClr val="FFFF00"/>
                          </a:solidFill>
                          <a:effectLst/>
                        </a:rPr>
                        <a:t> </a:t>
                      </a:r>
                      <a:r>
                        <a:rPr lang="en-US" sz="2000" dirty="0" err="1">
                          <a:solidFill>
                            <a:srgbClr val="FFFF00"/>
                          </a:solidFill>
                          <a:effectLst/>
                        </a:rPr>
                        <a:t>nhưng</a:t>
                      </a:r>
                      <a:r>
                        <a:rPr lang="en-US" sz="2000" dirty="0">
                          <a:solidFill>
                            <a:srgbClr val="FFFF00"/>
                          </a:solidFill>
                          <a:effectLst/>
                        </a:rPr>
                        <a:t> ở </a:t>
                      </a:r>
                      <a:r>
                        <a:rPr lang="en-US" sz="2000" dirty="0" err="1">
                          <a:solidFill>
                            <a:srgbClr val="FFFF00"/>
                          </a:solidFill>
                          <a:effectLst/>
                        </a:rPr>
                        <a:t>mối</a:t>
                      </a:r>
                      <a:r>
                        <a:rPr lang="en-US" sz="2000" dirty="0">
                          <a:solidFill>
                            <a:srgbClr val="FFFF00"/>
                          </a:solidFill>
                          <a:effectLst/>
                        </a:rPr>
                        <a:t> </a:t>
                      </a:r>
                      <a:r>
                        <a:rPr lang="en-US" sz="2000" dirty="0" err="1">
                          <a:solidFill>
                            <a:srgbClr val="FFFF00"/>
                          </a:solidFill>
                          <a:effectLst/>
                        </a:rPr>
                        <a:t>nước</a:t>
                      </a:r>
                      <a:r>
                        <a:rPr lang="en-US" sz="2000" dirty="0">
                          <a:solidFill>
                            <a:srgbClr val="FFFF00"/>
                          </a:solidFill>
                          <a:effectLst/>
                        </a:rPr>
                        <a:t> </a:t>
                      </a:r>
                      <a:r>
                        <a:rPr lang="en-US" sz="2000" dirty="0" err="1">
                          <a:solidFill>
                            <a:srgbClr val="FFFF00"/>
                          </a:solidFill>
                          <a:effectLst/>
                        </a:rPr>
                        <a:t>khác</a:t>
                      </a:r>
                      <a:r>
                        <a:rPr lang="en-US" sz="2000" dirty="0">
                          <a:solidFill>
                            <a:srgbClr val="FFFF00"/>
                          </a:solidFill>
                          <a:effectLst/>
                        </a:rPr>
                        <a:t> </a:t>
                      </a:r>
                      <a:r>
                        <a:rPr lang="en-US" sz="2000" dirty="0" err="1">
                          <a:solidFill>
                            <a:srgbClr val="FFFF00"/>
                          </a:solidFill>
                          <a:effectLst/>
                        </a:rPr>
                        <a:t>nhau</a:t>
                      </a:r>
                      <a:r>
                        <a:rPr lang="en-US" sz="2000" dirty="0">
                          <a:solidFill>
                            <a:srgbClr val="FFFF00"/>
                          </a:solidFill>
                          <a:effectLst/>
                        </a:rPr>
                        <a:t>, </a:t>
                      </a:r>
                      <a:r>
                        <a:rPr lang="en-US" sz="2000" dirty="0" err="1">
                          <a:solidFill>
                            <a:srgbClr val="FFFF00"/>
                          </a:solidFill>
                          <a:effectLst/>
                        </a:rPr>
                        <a:t>thì</a:t>
                      </a:r>
                      <a:r>
                        <a:rPr lang="en-US" sz="2000" dirty="0">
                          <a:solidFill>
                            <a:srgbClr val="FFFF00"/>
                          </a:solidFill>
                          <a:effectLst/>
                        </a:rPr>
                        <a:t> </a:t>
                      </a:r>
                      <a:r>
                        <a:rPr lang="en-US" sz="2000" dirty="0" err="1">
                          <a:solidFill>
                            <a:srgbClr val="FFFF00"/>
                          </a:solidFill>
                          <a:effectLst/>
                        </a:rPr>
                        <a:t>giá</a:t>
                      </a:r>
                      <a:r>
                        <a:rPr lang="en-US" sz="2000" dirty="0">
                          <a:solidFill>
                            <a:srgbClr val="FFFF00"/>
                          </a:solidFill>
                          <a:effectLst/>
                        </a:rPr>
                        <a:t> </a:t>
                      </a:r>
                      <a:r>
                        <a:rPr lang="en-US" sz="2000" dirty="0" err="1">
                          <a:solidFill>
                            <a:srgbClr val="FFFF00"/>
                          </a:solidFill>
                          <a:effectLst/>
                        </a:rPr>
                        <a:t>sẽ</a:t>
                      </a:r>
                      <a:r>
                        <a:rPr lang="en-US" sz="2000" dirty="0">
                          <a:solidFill>
                            <a:srgbClr val="FFFF00"/>
                          </a:solidFill>
                          <a:effectLst/>
                        </a:rPr>
                        <a:t> </a:t>
                      </a:r>
                      <a:r>
                        <a:rPr lang="en-US" sz="2000" dirty="0" err="1">
                          <a:solidFill>
                            <a:srgbClr val="FFFF00"/>
                          </a:solidFill>
                          <a:effectLst/>
                        </a:rPr>
                        <a:t>khác</a:t>
                      </a:r>
                      <a:r>
                        <a:rPr lang="en-US" sz="2000" dirty="0">
                          <a:solidFill>
                            <a:srgbClr val="FFFF00"/>
                          </a:solidFill>
                          <a:effectLst/>
                        </a:rPr>
                        <a:t> </a:t>
                      </a:r>
                      <a:r>
                        <a:rPr lang="en-US" sz="2000" dirty="0" err="1">
                          <a:solidFill>
                            <a:srgbClr val="FFFF00"/>
                          </a:solidFill>
                          <a:effectLst/>
                        </a:rPr>
                        <a:t>nhau</a:t>
                      </a:r>
                      <a:r>
                        <a:rPr lang="en-US" sz="2000" dirty="0" smtClean="0">
                          <a:solidFill>
                            <a:srgbClr val="FFFF00"/>
                          </a:solidFill>
                          <a:effectLst/>
                        </a:rPr>
                        <a:t>.</a:t>
                      </a:r>
                    </a:p>
                    <a:p>
                      <a:pPr marL="342900" lvl="0" indent="-342900" algn="just" fontAlgn="base">
                        <a:lnSpc>
                          <a:spcPct val="107000"/>
                        </a:lnSpc>
                        <a:spcAft>
                          <a:spcPts val="0"/>
                        </a:spcAft>
                        <a:buFont typeface="Times New Roman" panose="02020603050405020304" pitchFamily="18" charset="0"/>
                        <a:buChar char="-"/>
                      </a:pPr>
                      <a:endParaRPr lang="en-US" sz="2000" dirty="0">
                        <a:solidFill>
                          <a:srgbClr val="FFFF00"/>
                        </a:solidFill>
                        <a:effectLst/>
                      </a:endParaRPr>
                    </a:p>
                    <a:p>
                      <a:pPr marL="342900" lvl="0" indent="-342900" algn="just" fontAlgn="base">
                        <a:lnSpc>
                          <a:spcPct val="107000"/>
                        </a:lnSpc>
                        <a:spcAft>
                          <a:spcPts val="0"/>
                        </a:spcAft>
                        <a:buFont typeface="Times New Roman" panose="02020603050405020304" pitchFamily="18" charset="0"/>
                        <a:buChar char="-"/>
                      </a:pPr>
                      <a:r>
                        <a:rPr lang="en-US" sz="2000" dirty="0">
                          <a:solidFill>
                            <a:srgbClr val="FFFF00"/>
                          </a:solidFill>
                          <a:effectLst/>
                        </a:rPr>
                        <a:t>Cho SV </a:t>
                      </a:r>
                      <a:r>
                        <a:rPr lang="en-US" sz="2000" dirty="0" err="1">
                          <a:solidFill>
                            <a:srgbClr val="FFFF00"/>
                          </a:solidFill>
                          <a:effectLst/>
                        </a:rPr>
                        <a:t>xem</a:t>
                      </a:r>
                      <a:r>
                        <a:rPr lang="en-US" sz="2000" dirty="0">
                          <a:solidFill>
                            <a:srgbClr val="FFFF00"/>
                          </a:solidFill>
                          <a:effectLst/>
                        </a:rPr>
                        <a:t> </a:t>
                      </a:r>
                      <a:r>
                        <a:rPr lang="en-US" sz="2000" dirty="0" err="1">
                          <a:solidFill>
                            <a:srgbClr val="FFFF00"/>
                          </a:solidFill>
                          <a:effectLst/>
                        </a:rPr>
                        <a:t>đoạn</a:t>
                      </a:r>
                      <a:r>
                        <a:rPr lang="en-US" sz="2000" dirty="0">
                          <a:solidFill>
                            <a:srgbClr val="FFFF00"/>
                          </a:solidFill>
                          <a:effectLst/>
                        </a:rPr>
                        <a:t> video </a:t>
                      </a:r>
                      <a:r>
                        <a:rPr lang="en-US" sz="2000" dirty="0" err="1">
                          <a:solidFill>
                            <a:srgbClr val="FFFF00"/>
                          </a:solidFill>
                          <a:effectLst/>
                        </a:rPr>
                        <a:t>ngắn</a:t>
                      </a:r>
                      <a:r>
                        <a:rPr lang="en-US" sz="2000" dirty="0">
                          <a:solidFill>
                            <a:srgbClr val="FFFF00"/>
                          </a:solidFill>
                          <a:effectLst/>
                        </a:rPr>
                        <a:t> </a:t>
                      </a:r>
                      <a:r>
                        <a:rPr lang="en-US" sz="2000" dirty="0" err="1">
                          <a:solidFill>
                            <a:srgbClr val="FFFF00"/>
                          </a:solidFill>
                          <a:effectLst/>
                        </a:rPr>
                        <a:t>về</a:t>
                      </a:r>
                      <a:r>
                        <a:rPr lang="en-US" sz="2000" dirty="0">
                          <a:solidFill>
                            <a:srgbClr val="FFFF00"/>
                          </a:solidFill>
                          <a:effectLst/>
                        </a:rPr>
                        <a:t> </a:t>
                      </a:r>
                      <a:r>
                        <a:rPr lang="en-US" sz="2000" dirty="0" err="1">
                          <a:solidFill>
                            <a:srgbClr val="FFFF00"/>
                          </a:solidFill>
                          <a:effectLst/>
                        </a:rPr>
                        <a:t>quá</a:t>
                      </a:r>
                      <a:r>
                        <a:rPr lang="en-US" sz="2000" dirty="0">
                          <a:solidFill>
                            <a:srgbClr val="FFFF00"/>
                          </a:solidFill>
                          <a:effectLst/>
                        </a:rPr>
                        <a:t> </a:t>
                      </a:r>
                      <a:r>
                        <a:rPr lang="en-US" sz="2000" dirty="0" err="1">
                          <a:solidFill>
                            <a:srgbClr val="FFFF00"/>
                          </a:solidFill>
                          <a:effectLst/>
                        </a:rPr>
                        <a:t>trình</a:t>
                      </a:r>
                      <a:r>
                        <a:rPr lang="en-US" sz="2000" dirty="0">
                          <a:solidFill>
                            <a:srgbClr val="FFFF00"/>
                          </a:solidFill>
                          <a:effectLst/>
                        </a:rPr>
                        <a:t> </a:t>
                      </a:r>
                      <a:r>
                        <a:rPr lang="en-US" sz="2000" dirty="0" err="1">
                          <a:solidFill>
                            <a:srgbClr val="FFFF00"/>
                          </a:solidFill>
                          <a:effectLst/>
                        </a:rPr>
                        <a:t>làm</a:t>
                      </a:r>
                      <a:r>
                        <a:rPr lang="en-US" sz="2000" dirty="0">
                          <a:solidFill>
                            <a:srgbClr val="FFFF00"/>
                          </a:solidFill>
                          <a:effectLst/>
                        </a:rPr>
                        <a:t> </a:t>
                      </a:r>
                      <a:r>
                        <a:rPr lang="en-US" sz="2000" dirty="0" err="1">
                          <a:solidFill>
                            <a:srgbClr val="FFFF00"/>
                          </a:solidFill>
                          <a:effectLst/>
                        </a:rPr>
                        <a:t>ra</a:t>
                      </a:r>
                      <a:r>
                        <a:rPr lang="en-US" sz="2000" dirty="0">
                          <a:solidFill>
                            <a:srgbClr val="FFFF00"/>
                          </a:solidFill>
                          <a:effectLst/>
                        </a:rPr>
                        <a:t> </a:t>
                      </a:r>
                      <a:r>
                        <a:rPr lang="en-US" sz="2000" dirty="0" err="1">
                          <a:solidFill>
                            <a:srgbClr val="FFFF00"/>
                          </a:solidFill>
                          <a:effectLst/>
                        </a:rPr>
                        <a:t>sản</a:t>
                      </a:r>
                      <a:r>
                        <a:rPr lang="en-US" sz="2000" dirty="0">
                          <a:solidFill>
                            <a:srgbClr val="FFFF00"/>
                          </a:solidFill>
                          <a:effectLst/>
                        </a:rPr>
                        <a:t> </a:t>
                      </a:r>
                      <a:r>
                        <a:rPr lang="en-US" sz="2000" dirty="0" err="1">
                          <a:solidFill>
                            <a:srgbClr val="FFFF00"/>
                          </a:solidFill>
                          <a:effectLst/>
                        </a:rPr>
                        <a:t>phẩm</a:t>
                      </a:r>
                      <a:r>
                        <a:rPr lang="en-US" sz="2000" dirty="0">
                          <a:solidFill>
                            <a:srgbClr val="FFFF00"/>
                          </a:solidFill>
                          <a:effectLst/>
                        </a:rPr>
                        <a:t> </a:t>
                      </a:r>
                      <a:r>
                        <a:rPr lang="en-US" sz="2000" dirty="0" err="1">
                          <a:solidFill>
                            <a:srgbClr val="FFFF00"/>
                          </a:solidFill>
                          <a:effectLst/>
                        </a:rPr>
                        <a:t>theo</a:t>
                      </a:r>
                      <a:r>
                        <a:rPr lang="en-US" sz="2000" dirty="0">
                          <a:solidFill>
                            <a:srgbClr val="FFFF00"/>
                          </a:solidFill>
                          <a:effectLst/>
                        </a:rPr>
                        <a:t> </a:t>
                      </a:r>
                      <a:r>
                        <a:rPr lang="en-US" sz="2000" dirty="0" err="1">
                          <a:solidFill>
                            <a:srgbClr val="FFFF00"/>
                          </a:solidFill>
                          <a:effectLst/>
                        </a:rPr>
                        <a:t>hình</a:t>
                      </a:r>
                      <a:r>
                        <a:rPr lang="en-US" sz="2000" dirty="0">
                          <a:solidFill>
                            <a:srgbClr val="FFFF00"/>
                          </a:solidFill>
                          <a:effectLst/>
                        </a:rPr>
                        <a:t> </a:t>
                      </a:r>
                      <a:r>
                        <a:rPr lang="en-US" sz="2000" dirty="0" err="1">
                          <a:solidFill>
                            <a:srgbClr val="FFFF00"/>
                          </a:solidFill>
                          <a:effectLst/>
                        </a:rPr>
                        <a:t>thức</a:t>
                      </a:r>
                      <a:r>
                        <a:rPr lang="en-US" sz="2000" dirty="0">
                          <a:solidFill>
                            <a:srgbClr val="FFFF00"/>
                          </a:solidFill>
                          <a:effectLst/>
                        </a:rPr>
                        <a:t> </a:t>
                      </a:r>
                      <a:r>
                        <a:rPr lang="en-US" sz="2000" dirty="0" err="1">
                          <a:solidFill>
                            <a:srgbClr val="FFFF00"/>
                          </a:solidFill>
                          <a:effectLst/>
                        </a:rPr>
                        <a:t>thủ</a:t>
                      </a:r>
                      <a:r>
                        <a:rPr lang="en-US" sz="2000" dirty="0">
                          <a:solidFill>
                            <a:srgbClr val="FFFF00"/>
                          </a:solidFill>
                          <a:effectLst/>
                        </a:rPr>
                        <a:t> </a:t>
                      </a:r>
                      <a:r>
                        <a:rPr lang="en-US" sz="2000" dirty="0" err="1">
                          <a:solidFill>
                            <a:srgbClr val="FFFF00"/>
                          </a:solidFill>
                          <a:effectLst/>
                        </a:rPr>
                        <a:t>công</a:t>
                      </a:r>
                      <a:r>
                        <a:rPr lang="en-US" sz="2000" dirty="0">
                          <a:solidFill>
                            <a:srgbClr val="FFFF00"/>
                          </a:solidFill>
                          <a:effectLst/>
                        </a:rPr>
                        <a:t> </a:t>
                      </a:r>
                      <a:r>
                        <a:rPr lang="en-US" sz="2000" dirty="0" err="1">
                          <a:solidFill>
                            <a:srgbClr val="FFFF00"/>
                          </a:solidFill>
                          <a:effectLst/>
                        </a:rPr>
                        <a:t>và</a:t>
                      </a:r>
                      <a:r>
                        <a:rPr lang="en-US" sz="2000" dirty="0">
                          <a:solidFill>
                            <a:srgbClr val="FFFF00"/>
                          </a:solidFill>
                          <a:effectLst/>
                        </a:rPr>
                        <a:t> </a:t>
                      </a:r>
                      <a:r>
                        <a:rPr lang="en-US" sz="2000" dirty="0" err="1">
                          <a:solidFill>
                            <a:srgbClr val="FFFF00"/>
                          </a:solidFill>
                          <a:effectLst/>
                        </a:rPr>
                        <a:t>hình</a:t>
                      </a:r>
                      <a:r>
                        <a:rPr lang="en-US" sz="2000" dirty="0">
                          <a:solidFill>
                            <a:srgbClr val="FFFF00"/>
                          </a:solidFill>
                          <a:effectLst/>
                        </a:rPr>
                        <a:t> </a:t>
                      </a:r>
                      <a:r>
                        <a:rPr lang="en-US" sz="2000" dirty="0" err="1">
                          <a:solidFill>
                            <a:srgbClr val="FFFF00"/>
                          </a:solidFill>
                          <a:effectLst/>
                        </a:rPr>
                        <a:t>thức</a:t>
                      </a:r>
                      <a:r>
                        <a:rPr lang="en-US" sz="2000" dirty="0">
                          <a:solidFill>
                            <a:srgbClr val="FFFF00"/>
                          </a:solidFill>
                          <a:effectLst/>
                        </a:rPr>
                        <a:t> </a:t>
                      </a:r>
                      <a:r>
                        <a:rPr lang="en-US" sz="2000" dirty="0" err="1">
                          <a:solidFill>
                            <a:srgbClr val="FFFF00"/>
                          </a:solidFill>
                          <a:effectLst/>
                        </a:rPr>
                        <a:t>áp</a:t>
                      </a:r>
                      <a:r>
                        <a:rPr lang="en-US" sz="2000" dirty="0">
                          <a:solidFill>
                            <a:srgbClr val="FFFF00"/>
                          </a:solidFill>
                          <a:effectLst/>
                        </a:rPr>
                        <a:t> </a:t>
                      </a:r>
                      <a:r>
                        <a:rPr lang="en-US" sz="2000" dirty="0" err="1">
                          <a:solidFill>
                            <a:srgbClr val="FFFF00"/>
                          </a:solidFill>
                          <a:effectLst/>
                        </a:rPr>
                        <a:t>dụng</a:t>
                      </a:r>
                      <a:r>
                        <a:rPr lang="en-US" sz="2000" dirty="0">
                          <a:solidFill>
                            <a:srgbClr val="FFFF00"/>
                          </a:solidFill>
                          <a:effectLst/>
                        </a:rPr>
                        <a:t> </a:t>
                      </a:r>
                      <a:r>
                        <a:rPr lang="en-US" sz="2000" dirty="0" err="1">
                          <a:solidFill>
                            <a:srgbClr val="FFFF00"/>
                          </a:solidFill>
                          <a:effectLst/>
                        </a:rPr>
                        <a:t>khoa</a:t>
                      </a:r>
                      <a:r>
                        <a:rPr lang="en-US" sz="2000" dirty="0">
                          <a:solidFill>
                            <a:srgbClr val="FFFF00"/>
                          </a:solidFill>
                          <a:effectLst/>
                        </a:rPr>
                        <a:t> </a:t>
                      </a:r>
                      <a:r>
                        <a:rPr lang="en-US" sz="2000" dirty="0" err="1">
                          <a:solidFill>
                            <a:srgbClr val="FFFF00"/>
                          </a:solidFill>
                          <a:effectLst/>
                        </a:rPr>
                        <a:t>học</a:t>
                      </a:r>
                      <a:r>
                        <a:rPr lang="en-US" sz="2000" dirty="0">
                          <a:solidFill>
                            <a:srgbClr val="FFFF00"/>
                          </a:solidFill>
                          <a:effectLst/>
                        </a:rPr>
                        <a:t> </a:t>
                      </a:r>
                      <a:r>
                        <a:rPr lang="en-US" sz="2000" dirty="0" err="1">
                          <a:solidFill>
                            <a:srgbClr val="FFFF00"/>
                          </a:solidFill>
                          <a:effectLst/>
                        </a:rPr>
                        <a:t>kỹ</a:t>
                      </a:r>
                      <a:r>
                        <a:rPr lang="en-US" sz="2000" dirty="0">
                          <a:solidFill>
                            <a:srgbClr val="FFFF00"/>
                          </a:solidFill>
                          <a:effectLst/>
                        </a:rPr>
                        <a:t> </a:t>
                      </a:r>
                      <a:r>
                        <a:rPr lang="en-US" sz="2000" dirty="0" err="1">
                          <a:solidFill>
                            <a:srgbClr val="FFFF00"/>
                          </a:solidFill>
                          <a:effectLst/>
                        </a:rPr>
                        <a:t>thuật</a:t>
                      </a:r>
                      <a:r>
                        <a:rPr lang="en-US" sz="2000" dirty="0">
                          <a:solidFill>
                            <a:srgbClr val="FFFF00"/>
                          </a:solidFill>
                          <a:effectLst/>
                        </a:rPr>
                        <a:t>, </a:t>
                      </a:r>
                      <a:r>
                        <a:rPr lang="en-US" sz="2000" dirty="0" err="1">
                          <a:solidFill>
                            <a:srgbClr val="FFFF00"/>
                          </a:solidFill>
                          <a:effectLst/>
                        </a:rPr>
                        <a:t>để</a:t>
                      </a:r>
                      <a:r>
                        <a:rPr lang="en-US" sz="2000" dirty="0">
                          <a:solidFill>
                            <a:srgbClr val="FFFF00"/>
                          </a:solidFill>
                          <a:effectLst/>
                        </a:rPr>
                        <a:t> SV </a:t>
                      </a:r>
                      <a:r>
                        <a:rPr lang="en-US" sz="2000" dirty="0" err="1">
                          <a:solidFill>
                            <a:srgbClr val="FFFF00"/>
                          </a:solidFill>
                          <a:effectLst/>
                        </a:rPr>
                        <a:t>rút</a:t>
                      </a:r>
                      <a:r>
                        <a:rPr lang="en-US" sz="2000" dirty="0">
                          <a:solidFill>
                            <a:srgbClr val="FFFF00"/>
                          </a:solidFill>
                          <a:effectLst/>
                        </a:rPr>
                        <a:t> </a:t>
                      </a:r>
                      <a:r>
                        <a:rPr lang="en-US" sz="2000" dirty="0" err="1">
                          <a:solidFill>
                            <a:srgbClr val="FFFF00"/>
                          </a:solidFill>
                          <a:effectLst/>
                        </a:rPr>
                        <a:t>ra</a:t>
                      </a:r>
                      <a:r>
                        <a:rPr lang="en-US" sz="2000" dirty="0">
                          <a:solidFill>
                            <a:srgbClr val="FFFF00"/>
                          </a:solidFill>
                          <a:effectLst/>
                        </a:rPr>
                        <a:t> </a:t>
                      </a:r>
                      <a:r>
                        <a:rPr lang="en-US" sz="2000" dirty="0" err="1">
                          <a:solidFill>
                            <a:srgbClr val="FFFF00"/>
                          </a:solidFill>
                          <a:effectLst/>
                        </a:rPr>
                        <a:t>được</a:t>
                      </a:r>
                      <a:r>
                        <a:rPr lang="en-US" sz="2000" dirty="0">
                          <a:solidFill>
                            <a:srgbClr val="FFFF00"/>
                          </a:solidFill>
                          <a:effectLst/>
                        </a:rPr>
                        <a:t> </a:t>
                      </a:r>
                      <a:r>
                        <a:rPr lang="en-US" sz="2000" dirty="0" err="1">
                          <a:solidFill>
                            <a:srgbClr val="FFFF00"/>
                          </a:solidFill>
                          <a:effectLst/>
                        </a:rPr>
                        <a:t>lý</a:t>
                      </a:r>
                      <a:r>
                        <a:rPr lang="en-US" sz="2000" dirty="0">
                          <a:solidFill>
                            <a:srgbClr val="FFFF00"/>
                          </a:solidFill>
                          <a:effectLst/>
                        </a:rPr>
                        <a:t> do </a:t>
                      </a:r>
                      <a:r>
                        <a:rPr lang="en-US" sz="2000" dirty="0" err="1">
                          <a:solidFill>
                            <a:srgbClr val="FFFF00"/>
                          </a:solidFill>
                          <a:effectLst/>
                        </a:rPr>
                        <a:t>vì</a:t>
                      </a:r>
                      <a:r>
                        <a:rPr lang="en-US" sz="2000" dirty="0">
                          <a:solidFill>
                            <a:srgbClr val="FFFF00"/>
                          </a:solidFill>
                          <a:effectLst/>
                        </a:rPr>
                        <a:t> </a:t>
                      </a:r>
                      <a:r>
                        <a:rPr lang="en-US" sz="2000" dirty="0" err="1">
                          <a:solidFill>
                            <a:srgbClr val="FFFF00"/>
                          </a:solidFill>
                          <a:effectLst/>
                        </a:rPr>
                        <a:t>sao</a:t>
                      </a:r>
                      <a:r>
                        <a:rPr lang="en-US" sz="2000" dirty="0">
                          <a:solidFill>
                            <a:srgbClr val="FFFF00"/>
                          </a:solidFill>
                          <a:effectLst/>
                        </a:rPr>
                        <a:t> </a:t>
                      </a:r>
                      <a:r>
                        <a:rPr lang="en-US" sz="2000" dirty="0" err="1">
                          <a:solidFill>
                            <a:srgbClr val="FFFF00"/>
                          </a:solidFill>
                          <a:effectLst/>
                        </a:rPr>
                        <a:t>khi</a:t>
                      </a:r>
                      <a:r>
                        <a:rPr lang="en-US" sz="2000" dirty="0">
                          <a:solidFill>
                            <a:srgbClr val="FFFF00"/>
                          </a:solidFill>
                          <a:effectLst/>
                        </a:rPr>
                        <a:t> </a:t>
                      </a:r>
                      <a:r>
                        <a:rPr lang="en-US" sz="2000" dirty="0" err="1">
                          <a:solidFill>
                            <a:srgbClr val="FFFF00"/>
                          </a:solidFill>
                          <a:effectLst/>
                        </a:rPr>
                        <a:t>vận</a:t>
                      </a:r>
                      <a:r>
                        <a:rPr lang="en-US" sz="2000" dirty="0">
                          <a:solidFill>
                            <a:srgbClr val="FFFF00"/>
                          </a:solidFill>
                          <a:effectLst/>
                        </a:rPr>
                        <a:t> </a:t>
                      </a:r>
                      <a:r>
                        <a:rPr lang="en-US" sz="2000" dirty="0" err="1">
                          <a:solidFill>
                            <a:srgbClr val="FFFF00"/>
                          </a:solidFill>
                          <a:effectLst/>
                        </a:rPr>
                        <a:t>dụng</a:t>
                      </a:r>
                      <a:r>
                        <a:rPr lang="en-US" sz="2000" dirty="0">
                          <a:solidFill>
                            <a:srgbClr val="FFFF00"/>
                          </a:solidFill>
                          <a:effectLst/>
                        </a:rPr>
                        <a:t> </a:t>
                      </a:r>
                      <a:r>
                        <a:rPr lang="en-US" sz="2000" dirty="0" err="1">
                          <a:solidFill>
                            <a:srgbClr val="FFFF00"/>
                          </a:solidFill>
                          <a:effectLst/>
                        </a:rPr>
                        <a:t>khoa</a:t>
                      </a:r>
                      <a:r>
                        <a:rPr lang="en-US" sz="2000" dirty="0">
                          <a:solidFill>
                            <a:srgbClr val="FFFF00"/>
                          </a:solidFill>
                          <a:effectLst/>
                        </a:rPr>
                        <a:t> </a:t>
                      </a:r>
                      <a:r>
                        <a:rPr lang="en-US" sz="2000" dirty="0" err="1">
                          <a:solidFill>
                            <a:srgbClr val="FFFF00"/>
                          </a:solidFill>
                          <a:effectLst/>
                        </a:rPr>
                        <a:t>học</a:t>
                      </a:r>
                      <a:r>
                        <a:rPr lang="en-US" sz="2000" dirty="0">
                          <a:solidFill>
                            <a:srgbClr val="FFFF00"/>
                          </a:solidFill>
                          <a:effectLst/>
                        </a:rPr>
                        <a:t> </a:t>
                      </a:r>
                      <a:r>
                        <a:rPr lang="en-US" sz="2000" dirty="0" err="1">
                          <a:solidFill>
                            <a:srgbClr val="FFFF00"/>
                          </a:solidFill>
                          <a:effectLst/>
                        </a:rPr>
                        <a:t>kỹ</a:t>
                      </a:r>
                      <a:r>
                        <a:rPr lang="en-US" sz="2000" dirty="0">
                          <a:solidFill>
                            <a:srgbClr val="FFFF00"/>
                          </a:solidFill>
                          <a:effectLst/>
                        </a:rPr>
                        <a:t> </a:t>
                      </a:r>
                      <a:r>
                        <a:rPr lang="en-US" sz="2000" dirty="0" err="1">
                          <a:solidFill>
                            <a:srgbClr val="FFFF00"/>
                          </a:solidFill>
                          <a:effectLst/>
                        </a:rPr>
                        <a:t>thuật</a:t>
                      </a:r>
                      <a:r>
                        <a:rPr lang="en-US" sz="2000" dirty="0">
                          <a:solidFill>
                            <a:srgbClr val="FFFF00"/>
                          </a:solidFill>
                          <a:effectLst/>
                        </a:rPr>
                        <a:t> </a:t>
                      </a:r>
                      <a:r>
                        <a:rPr lang="en-US" sz="2000" dirty="0" err="1">
                          <a:solidFill>
                            <a:srgbClr val="FFFF00"/>
                          </a:solidFill>
                          <a:effectLst/>
                        </a:rPr>
                        <a:t>trong</a:t>
                      </a:r>
                      <a:r>
                        <a:rPr lang="en-US" sz="2000" dirty="0">
                          <a:solidFill>
                            <a:srgbClr val="FFFF00"/>
                          </a:solidFill>
                          <a:effectLst/>
                        </a:rPr>
                        <a:t> </a:t>
                      </a:r>
                      <a:r>
                        <a:rPr lang="en-US" sz="2000" dirty="0" err="1">
                          <a:solidFill>
                            <a:srgbClr val="FFFF00"/>
                          </a:solidFill>
                          <a:effectLst/>
                        </a:rPr>
                        <a:t>sản</a:t>
                      </a:r>
                      <a:r>
                        <a:rPr lang="en-US" sz="2000" dirty="0">
                          <a:solidFill>
                            <a:srgbClr val="FFFF00"/>
                          </a:solidFill>
                          <a:effectLst/>
                        </a:rPr>
                        <a:t> </a:t>
                      </a:r>
                      <a:r>
                        <a:rPr lang="en-US" sz="2000" dirty="0" err="1">
                          <a:solidFill>
                            <a:srgbClr val="FFFF00"/>
                          </a:solidFill>
                          <a:effectLst/>
                        </a:rPr>
                        <a:t>xuất</a:t>
                      </a:r>
                      <a:r>
                        <a:rPr lang="en-US" sz="2000" dirty="0">
                          <a:solidFill>
                            <a:srgbClr val="FFFF00"/>
                          </a:solidFill>
                          <a:effectLst/>
                        </a:rPr>
                        <a:t> </a:t>
                      </a:r>
                      <a:r>
                        <a:rPr lang="en-US" sz="2000" dirty="0" err="1">
                          <a:solidFill>
                            <a:srgbClr val="FFFF00"/>
                          </a:solidFill>
                          <a:effectLst/>
                        </a:rPr>
                        <a:t>thì</a:t>
                      </a:r>
                      <a:r>
                        <a:rPr lang="en-US" sz="2000" dirty="0">
                          <a:solidFill>
                            <a:srgbClr val="FFFF00"/>
                          </a:solidFill>
                          <a:effectLst/>
                        </a:rPr>
                        <a:t> </a:t>
                      </a:r>
                      <a:r>
                        <a:rPr lang="en-US" sz="2000" dirty="0" err="1">
                          <a:solidFill>
                            <a:srgbClr val="FFFF00"/>
                          </a:solidFill>
                          <a:effectLst/>
                        </a:rPr>
                        <a:t>giá</a:t>
                      </a:r>
                      <a:r>
                        <a:rPr lang="en-US" sz="2000" dirty="0">
                          <a:solidFill>
                            <a:srgbClr val="FFFF00"/>
                          </a:solidFill>
                          <a:effectLst/>
                        </a:rPr>
                        <a:t> </a:t>
                      </a:r>
                      <a:r>
                        <a:rPr lang="en-US" sz="2000" dirty="0" err="1">
                          <a:solidFill>
                            <a:srgbClr val="FFFF00"/>
                          </a:solidFill>
                          <a:effectLst/>
                        </a:rPr>
                        <a:t>trị</a:t>
                      </a:r>
                      <a:r>
                        <a:rPr lang="en-US" sz="2000" dirty="0">
                          <a:solidFill>
                            <a:srgbClr val="FFFF00"/>
                          </a:solidFill>
                          <a:effectLst/>
                        </a:rPr>
                        <a:t> </a:t>
                      </a:r>
                      <a:r>
                        <a:rPr lang="en-US" sz="2000" dirty="0" err="1">
                          <a:solidFill>
                            <a:srgbClr val="FFFF00"/>
                          </a:solidFill>
                          <a:effectLst/>
                        </a:rPr>
                        <a:t>hàng</a:t>
                      </a:r>
                      <a:r>
                        <a:rPr lang="en-US" sz="2000" dirty="0">
                          <a:solidFill>
                            <a:srgbClr val="FFFF00"/>
                          </a:solidFill>
                          <a:effectLst/>
                        </a:rPr>
                        <a:t> </a:t>
                      </a:r>
                      <a:r>
                        <a:rPr lang="en-US" sz="2000" dirty="0" err="1">
                          <a:solidFill>
                            <a:srgbClr val="FFFF00"/>
                          </a:solidFill>
                          <a:effectLst/>
                        </a:rPr>
                        <a:t>hóa</a:t>
                      </a:r>
                      <a:r>
                        <a:rPr lang="en-US" sz="2000" dirty="0">
                          <a:solidFill>
                            <a:srgbClr val="FFFF00"/>
                          </a:solidFill>
                          <a:effectLst/>
                        </a:rPr>
                        <a:t> </a:t>
                      </a:r>
                      <a:r>
                        <a:rPr lang="en-US" sz="2000" dirty="0" err="1">
                          <a:solidFill>
                            <a:srgbClr val="FFFF00"/>
                          </a:solidFill>
                          <a:effectLst/>
                        </a:rPr>
                        <a:t>lại</a:t>
                      </a:r>
                      <a:r>
                        <a:rPr lang="en-US" sz="2000" dirty="0">
                          <a:solidFill>
                            <a:srgbClr val="FFFF00"/>
                          </a:solidFill>
                          <a:effectLst/>
                        </a:rPr>
                        <a:t> </a:t>
                      </a:r>
                      <a:r>
                        <a:rPr lang="en-US" sz="2000" dirty="0" err="1">
                          <a:solidFill>
                            <a:srgbClr val="FFFF00"/>
                          </a:solidFill>
                          <a:effectLst/>
                        </a:rPr>
                        <a:t>khác</a:t>
                      </a:r>
                      <a:r>
                        <a:rPr lang="en-US" sz="2000" dirty="0">
                          <a:solidFill>
                            <a:srgbClr val="FFFF00"/>
                          </a:solidFill>
                          <a:effectLst/>
                        </a:rPr>
                        <a:t> so </a:t>
                      </a:r>
                      <a:r>
                        <a:rPr lang="en-US" sz="2000" dirty="0" err="1">
                          <a:solidFill>
                            <a:srgbClr val="FFFF00"/>
                          </a:solidFill>
                          <a:effectLst/>
                        </a:rPr>
                        <a:t>với</a:t>
                      </a:r>
                      <a:r>
                        <a:rPr lang="en-US" sz="2000" dirty="0">
                          <a:solidFill>
                            <a:srgbClr val="FFFF00"/>
                          </a:solidFill>
                          <a:effectLst/>
                        </a:rPr>
                        <a:t> </a:t>
                      </a:r>
                      <a:r>
                        <a:rPr lang="en-US" sz="2000" dirty="0" err="1">
                          <a:solidFill>
                            <a:srgbClr val="FFFF00"/>
                          </a:solidFill>
                          <a:effectLst/>
                        </a:rPr>
                        <a:t>việc</a:t>
                      </a:r>
                      <a:r>
                        <a:rPr lang="en-US" sz="2000" dirty="0">
                          <a:solidFill>
                            <a:srgbClr val="FFFF00"/>
                          </a:solidFill>
                          <a:effectLst/>
                        </a:rPr>
                        <a:t> </a:t>
                      </a:r>
                      <a:r>
                        <a:rPr lang="en-US" sz="2000" dirty="0" err="1">
                          <a:solidFill>
                            <a:srgbClr val="FFFF00"/>
                          </a:solidFill>
                          <a:effectLst/>
                        </a:rPr>
                        <a:t>sử</a:t>
                      </a:r>
                      <a:r>
                        <a:rPr lang="en-US" sz="2000" dirty="0">
                          <a:solidFill>
                            <a:srgbClr val="FFFF00"/>
                          </a:solidFill>
                          <a:effectLst/>
                        </a:rPr>
                        <a:t> </a:t>
                      </a:r>
                      <a:r>
                        <a:rPr lang="en-US" sz="2000" dirty="0" err="1">
                          <a:solidFill>
                            <a:srgbClr val="FFFF00"/>
                          </a:solidFill>
                          <a:effectLst/>
                        </a:rPr>
                        <a:t>dụng</a:t>
                      </a:r>
                      <a:r>
                        <a:rPr lang="en-US" sz="2000" dirty="0">
                          <a:solidFill>
                            <a:srgbClr val="FFFF00"/>
                          </a:solidFill>
                          <a:effectLst/>
                        </a:rPr>
                        <a:t> </a:t>
                      </a:r>
                      <a:r>
                        <a:rPr lang="en-US" sz="2000" dirty="0" err="1">
                          <a:solidFill>
                            <a:srgbClr val="FFFF00"/>
                          </a:solidFill>
                          <a:effectLst/>
                        </a:rPr>
                        <a:t>máy</a:t>
                      </a:r>
                      <a:r>
                        <a:rPr lang="en-US" sz="2000" dirty="0">
                          <a:solidFill>
                            <a:srgbClr val="FFFF00"/>
                          </a:solidFill>
                          <a:effectLst/>
                        </a:rPr>
                        <a:t> </a:t>
                      </a:r>
                      <a:r>
                        <a:rPr lang="en-US" sz="2000" dirty="0" err="1">
                          <a:solidFill>
                            <a:srgbClr val="FFFF00"/>
                          </a:solidFill>
                          <a:effectLst/>
                        </a:rPr>
                        <a:t>móc</a:t>
                      </a:r>
                      <a:r>
                        <a:rPr lang="en-US" sz="2000" dirty="0">
                          <a:solidFill>
                            <a:srgbClr val="FFFF00"/>
                          </a:solidFill>
                          <a:effectLst/>
                        </a:rPr>
                        <a:t> </a:t>
                      </a:r>
                      <a:r>
                        <a:rPr lang="en-US" sz="2000" dirty="0" err="1">
                          <a:solidFill>
                            <a:srgbClr val="FFFF00"/>
                          </a:solidFill>
                          <a:effectLst/>
                        </a:rPr>
                        <a:t>thủ</a:t>
                      </a:r>
                      <a:r>
                        <a:rPr lang="en-US" sz="2000" dirty="0">
                          <a:solidFill>
                            <a:srgbClr val="FFFF00"/>
                          </a:solidFill>
                          <a:effectLst/>
                        </a:rPr>
                        <a:t> </a:t>
                      </a:r>
                      <a:r>
                        <a:rPr lang="en-US" sz="2000" dirty="0" err="1">
                          <a:solidFill>
                            <a:srgbClr val="FFFF00"/>
                          </a:solidFill>
                          <a:effectLst/>
                        </a:rPr>
                        <a:t>công</a:t>
                      </a:r>
                      <a:endParaRPr lang="en-US" sz="20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chemeClr val="tx1">
                        <a:lumMod val="85000"/>
                        <a:lumOff val="15000"/>
                      </a:schemeClr>
                    </a:solidFill>
                  </a:tcPr>
                </a:tc>
              </a:tr>
              <a:tr h="3617939">
                <a:tc>
                  <a:txBody>
                    <a:bodyPr/>
                    <a:lstStyle/>
                    <a:p>
                      <a:pPr marL="342900" lvl="0" indent="-342900">
                        <a:lnSpc>
                          <a:spcPct val="107000"/>
                        </a:lnSpc>
                        <a:spcAft>
                          <a:spcPts val="0"/>
                        </a:spcAft>
                        <a:buFont typeface="Times New Roman" panose="02020603050405020304" pitchFamily="18" charset="0"/>
                        <a:buChar char="-"/>
                      </a:pPr>
                      <a:endParaRPr lang="en-US" sz="2800" dirty="0" smtClean="0">
                        <a:effectLst/>
                      </a:endParaRPr>
                    </a:p>
                    <a:p>
                      <a:pPr marL="342900" lvl="0" indent="-342900">
                        <a:lnSpc>
                          <a:spcPct val="107000"/>
                        </a:lnSpc>
                        <a:spcAft>
                          <a:spcPts val="0"/>
                        </a:spcAft>
                        <a:buFont typeface="Times New Roman" panose="02020603050405020304" pitchFamily="18" charset="0"/>
                        <a:buChar char="-"/>
                      </a:pPr>
                      <a:endParaRPr lang="en-US" sz="2800" dirty="0" smtClean="0">
                        <a:effectLst/>
                      </a:endParaRPr>
                    </a:p>
                    <a:p>
                      <a:pPr marL="342900" lvl="0" indent="-342900">
                        <a:lnSpc>
                          <a:spcPct val="107000"/>
                        </a:lnSpc>
                        <a:spcAft>
                          <a:spcPts val="0"/>
                        </a:spcAft>
                        <a:buFont typeface="Times New Roman" panose="02020603050405020304" pitchFamily="18" charset="0"/>
                        <a:buChar char="-"/>
                      </a:pPr>
                      <a:endParaRPr lang="en-US" sz="2800" dirty="0" smtClean="0">
                        <a:effectLst/>
                      </a:endParaRPr>
                    </a:p>
                    <a:p>
                      <a:pPr marL="342900" lvl="0" indent="-342900">
                        <a:lnSpc>
                          <a:spcPct val="107000"/>
                        </a:lnSpc>
                        <a:spcAft>
                          <a:spcPts val="0"/>
                        </a:spcAft>
                        <a:buFont typeface="Times New Roman" panose="02020603050405020304" pitchFamily="18" charset="0"/>
                        <a:buChar char="-"/>
                      </a:pPr>
                      <a:r>
                        <a:rPr lang="en-US" sz="2800" dirty="0" err="1" smtClean="0">
                          <a:effectLst/>
                        </a:rPr>
                        <a:t>Hàng</a:t>
                      </a:r>
                      <a:r>
                        <a:rPr lang="en-US" sz="2800" dirty="0" smtClean="0">
                          <a:effectLst/>
                        </a:rPr>
                        <a:t> </a:t>
                      </a:r>
                      <a:r>
                        <a:rPr lang="en-US" sz="2800" dirty="0" err="1">
                          <a:effectLst/>
                        </a:rPr>
                        <a:t>hóa</a:t>
                      </a:r>
                      <a:r>
                        <a:rPr lang="en-US" sz="2800" dirty="0">
                          <a:effectLst/>
                        </a:rPr>
                        <a:t> </a:t>
                      </a:r>
                      <a:r>
                        <a:rPr lang="en-US" sz="2800" dirty="0" err="1">
                          <a:effectLst/>
                        </a:rPr>
                        <a:t>sức</a:t>
                      </a:r>
                      <a:r>
                        <a:rPr lang="en-US" sz="2800" dirty="0">
                          <a:effectLst/>
                        </a:rPr>
                        <a:t> </a:t>
                      </a:r>
                      <a:r>
                        <a:rPr lang="en-US" sz="2800" dirty="0" err="1">
                          <a:effectLst/>
                        </a:rPr>
                        <a:t>lao</a:t>
                      </a:r>
                      <a:r>
                        <a:rPr lang="en-US" sz="2800" dirty="0">
                          <a:effectLst/>
                        </a:rPr>
                        <a:t> </a:t>
                      </a:r>
                      <a:r>
                        <a:rPr lang="en-US" sz="2800" dirty="0" err="1">
                          <a:effectLst/>
                        </a:rPr>
                        <a:t>động</a:t>
                      </a:r>
                      <a:endParaRPr lang="en-US" sz="2800" dirty="0">
                        <a:effectLst/>
                      </a:endParaRPr>
                    </a:p>
                    <a:p>
                      <a:pPr>
                        <a:lnSpc>
                          <a:spcPct val="107000"/>
                        </a:lnSpc>
                        <a:spcAft>
                          <a:spcPts val="0"/>
                        </a:spcAft>
                      </a:pPr>
                      <a:r>
                        <a:rPr lang="en-US" sz="2800" dirty="0">
                          <a:effectLst/>
                        </a:rPr>
                        <a:t>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6454" marR="16454" marT="0" marB="0">
                    <a:solidFill>
                      <a:srgbClr val="FF0000"/>
                    </a:solidFill>
                  </a:tcPr>
                </a:tc>
                <a:tc>
                  <a:txBody>
                    <a:bodyPr/>
                    <a:lstStyle/>
                    <a:p>
                      <a:pPr marL="342900" lvl="0" indent="-342900" algn="just" fontAlgn="base">
                        <a:lnSpc>
                          <a:spcPct val="107000"/>
                        </a:lnSpc>
                        <a:spcAft>
                          <a:spcPts val="0"/>
                        </a:spcAft>
                        <a:buFont typeface="Times New Roman" panose="02020603050405020304" pitchFamily="18" charset="0"/>
                        <a:buChar char="-"/>
                      </a:pPr>
                      <a:r>
                        <a:rPr lang="en-US" sz="2200" dirty="0" err="1">
                          <a:effectLst/>
                        </a:rPr>
                        <a:t>Tìm</a:t>
                      </a:r>
                      <a:r>
                        <a:rPr lang="en-US" sz="2200" dirty="0">
                          <a:effectLst/>
                        </a:rPr>
                        <a:t> </a:t>
                      </a:r>
                      <a:r>
                        <a:rPr lang="en-US" sz="2200" dirty="0" err="1">
                          <a:effectLst/>
                        </a:rPr>
                        <a:t>hiểu</a:t>
                      </a:r>
                      <a:r>
                        <a:rPr lang="en-US" sz="2200" dirty="0">
                          <a:effectLst/>
                        </a:rPr>
                        <a:t> </a:t>
                      </a:r>
                      <a:r>
                        <a:rPr lang="en-US" sz="2200" dirty="0" err="1">
                          <a:effectLst/>
                        </a:rPr>
                        <a:t>sức</a:t>
                      </a:r>
                      <a:r>
                        <a:rPr lang="en-US" sz="2200" dirty="0">
                          <a:effectLst/>
                        </a:rPr>
                        <a:t> </a:t>
                      </a:r>
                      <a:r>
                        <a:rPr lang="en-US" sz="2200" dirty="0" err="1">
                          <a:effectLst/>
                        </a:rPr>
                        <a:t>lao</a:t>
                      </a:r>
                      <a:r>
                        <a:rPr lang="en-US" sz="2200" dirty="0">
                          <a:effectLst/>
                        </a:rPr>
                        <a:t> </a:t>
                      </a:r>
                      <a:r>
                        <a:rPr lang="en-US" sz="2200" dirty="0" err="1">
                          <a:effectLst/>
                        </a:rPr>
                        <a:t>động</a:t>
                      </a:r>
                      <a:r>
                        <a:rPr lang="en-US" sz="2200" dirty="0">
                          <a:effectLst/>
                        </a:rPr>
                        <a:t> </a:t>
                      </a:r>
                      <a:r>
                        <a:rPr lang="en-US" sz="2200" dirty="0" err="1">
                          <a:effectLst/>
                        </a:rPr>
                        <a:t>của</a:t>
                      </a:r>
                      <a:r>
                        <a:rPr lang="en-US" sz="2200" dirty="0">
                          <a:effectLst/>
                        </a:rPr>
                        <a:t> con </a:t>
                      </a:r>
                      <a:r>
                        <a:rPr lang="en-US" sz="2200" dirty="0" err="1">
                          <a:effectLst/>
                        </a:rPr>
                        <a:t>người</a:t>
                      </a:r>
                      <a:r>
                        <a:rPr lang="en-US" sz="2200" dirty="0">
                          <a:effectLst/>
                        </a:rPr>
                        <a:t> </a:t>
                      </a:r>
                      <a:r>
                        <a:rPr lang="en-US" sz="2200" dirty="0" err="1">
                          <a:effectLst/>
                        </a:rPr>
                        <a:t>phụ</a:t>
                      </a:r>
                      <a:r>
                        <a:rPr lang="en-US" sz="2200" dirty="0">
                          <a:effectLst/>
                        </a:rPr>
                        <a:t> </a:t>
                      </a:r>
                      <a:r>
                        <a:rPr lang="en-US" sz="2200" dirty="0" err="1">
                          <a:effectLst/>
                        </a:rPr>
                        <a:t>thuộc</a:t>
                      </a:r>
                      <a:r>
                        <a:rPr lang="en-US" sz="2200" dirty="0">
                          <a:effectLst/>
                        </a:rPr>
                        <a:t> </a:t>
                      </a:r>
                      <a:r>
                        <a:rPr lang="en-US" sz="2200" dirty="0" err="1">
                          <a:effectLst/>
                        </a:rPr>
                        <a:t>vào</a:t>
                      </a:r>
                      <a:r>
                        <a:rPr lang="en-US" sz="2200" dirty="0">
                          <a:effectLst/>
                        </a:rPr>
                        <a:t> </a:t>
                      </a:r>
                      <a:r>
                        <a:rPr lang="en-US" sz="2200" dirty="0" err="1">
                          <a:effectLst/>
                        </a:rPr>
                        <a:t>những</a:t>
                      </a:r>
                      <a:r>
                        <a:rPr lang="en-US" sz="2200" dirty="0">
                          <a:effectLst/>
                        </a:rPr>
                        <a:t> </a:t>
                      </a:r>
                      <a:r>
                        <a:rPr lang="en-US" sz="2200" dirty="0" err="1">
                          <a:effectLst/>
                        </a:rPr>
                        <a:t>nhân</a:t>
                      </a:r>
                      <a:r>
                        <a:rPr lang="en-US" sz="2200" dirty="0">
                          <a:effectLst/>
                        </a:rPr>
                        <a:t> </a:t>
                      </a:r>
                      <a:r>
                        <a:rPr lang="en-US" sz="2200" dirty="0" err="1">
                          <a:effectLst/>
                        </a:rPr>
                        <a:t>tố</a:t>
                      </a:r>
                      <a:r>
                        <a:rPr lang="en-US" sz="2200" dirty="0">
                          <a:effectLst/>
                        </a:rPr>
                        <a:t> </a:t>
                      </a:r>
                      <a:r>
                        <a:rPr lang="en-US" sz="2200" dirty="0" err="1" smtClean="0">
                          <a:effectLst/>
                        </a:rPr>
                        <a:t>nào</a:t>
                      </a:r>
                      <a:r>
                        <a:rPr lang="en-US" sz="2200" dirty="0" smtClean="0">
                          <a:effectLst/>
                        </a:rPr>
                        <a:t>?</a:t>
                      </a:r>
                      <a:endParaRPr lang="en-US" sz="2200" dirty="0">
                        <a:effectLst/>
                      </a:endParaRPr>
                    </a:p>
                    <a:p>
                      <a:pPr marL="342900" lvl="0" indent="-342900" algn="just" fontAlgn="base">
                        <a:lnSpc>
                          <a:spcPct val="107000"/>
                        </a:lnSpc>
                        <a:spcAft>
                          <a:spcPts val="0"/>
                        </a:spcAft>
                        <a:buFont typeface="Times New Roman" panose="02020603050405020304" pitchFamily="18" charset="0"/>
                        <a:buChar char="-"/>
                      </a:pPr>
                      <a:r>
                        <a:rPr lang="en-US" sz="2200" dirty="0">
                          <a:effectLst/>
                        </a:rPr>
                        <a:t>Cho SV </a:t>
                      </a:r>
                      <a:r>
                        <a:rPr lang="en-US" sz="2200" dirty="0" err="1">
                          <a:effectLst/>
                        </a:rPr>
                        <a:t>xem</a:t>
                      </a:r>
                      <a:r>
                        <a:rPr lang="en-US" sz="2200" dirty="0">
                          <a:effectLst/>
                        </a:rPr>
                        <a:t> </a:t>
                      </a:r>
                      <a:r>
                        <a:rPr lang="en-US" sz="2200" dirty="0" err="1">
                          <a:effectLst/>
                        </a:rPr>
                        <a:t>đoạn</a:t>
                      </a:r>
                      <a:r>
                        <a:rPr lang="en-US" sz="2200" dirty="0">
                          <a:effectLst/>
                        </a:rPr>
                        <a:t> video </a:t>
                      </a:r>
                      <a:r>
                        <a:rPr lang="en-US" sz="2200" dirty="0" err="1">
                          <a:effectLst/>
                        </a:rPr>
                        <a:t>về</a:t>
                      </a:r>
                      <a:r>
                        <a:rPr lang="en-US" sz="2200" dirty="0">
                          <a:effectLst/>
                        </a:rPr>
                        <a:t> </a:t>
                      </a:r>
                      <a:r>
                        <a:rPr lang="en-US" sz="2200" dirty="0" err="1">
                          <a:effectLst/>
                        </a:rPr>
                        <a:t>tình</a:t>
                      </a:r>
                      <a:r>
                        <a:rPr lang="en-US" sz="2200" dirty="0">
                          <a:effectLst/>
                        </a:rPr>
                        <a:t> </a:t>
                      </a:r>
                      <a:r>
                        <a:rPr lang="en-US" sz="2200" dirty="0" err="1">
                          <a:effectLst/>
                        </a:rPr>
                        <a:t>cảnh</a:t>
                      </a:r>
                      <a:r>
                        <a:rPr lang="en-US" sz="2200" dirty="0">
                          <a:effectLst/>
                        </a:rPr>
                        <a:t> </a:t>
                      </a:r>
                      <a:r>
                        <a:rPr lang="en-US" sz="2200" dirty="0" err="1">
                          <a:effectLst/>
                        </a:rPr>
                        <a:t>của</a:t>
                      </a:r>
                      <a:r>
                        <a:rPr lang="en-US" sz="2200" dirty="0">
                          <a:effectLst/>
                        </a:rPr>
                        <a:t> </a:t>
                      </a:r>
                      <a:r>
                        <a:rPr lang="en-US" sz="2200" dirty="0" err="1">
                          <a:effectLst/>
                        </a:rPr>
                        <a:t>giai</a:t>
                      </a:r>
                      <a:r>
                        <a:rPr lang="en-US" sz="2200" dirty="0">
                          <a:effectLst/>
                        </a:rPr>
                        <a:t> </a:t>
                      </a:r>
                      <a:r>
                        <a:rPr lang="en-US" sz="2200" dirty="0" err="1">
                          <a:effectLst/>
                        </a:rPr>
                        <a:t>cấp</a:t>
                      </a:r>
                      <a:r>
                        <a:rPr lang="en-US" sz="2200" dirty="0">
                          <a:effectLst/>
                        </a:rPr>
                        <a:t> </a:t>
                      </a:r>
                      <a:r>
                        <a:rPr lang="en-US" sz="2200" dirty="0" err="1">
                          <a:effectLst/>
                        </a:rPr>
                        <a:t>công</a:t>
                      </a:r>
                      <a:r>
                        <a:rPr lang="en-US" sz="2200" dirty="0">
                          <a:effectLst/>
                        </a:rPr>
                        <a:t> </a:t>
                      </a:r>
                      <a:r>
                        <a:rPr lang="en-US" sz="2200" dirty="0" err="1">
                          <a:effectLst/>
                        </a:rPr>
                        <a:t>nhân</a:t>
                      </a:r>
                      <a:r>
                        <a:rPr lang="en-US" sz="2200" dirty="0">
                          <a:effectLst/>
                        </a:rPr>
                        <a:t> </a:t>
                      </a:r>
                      <a:r>
                        <a:rPr lang="en-US" sz="2200" dirty="0" err="1">
                          <a:effectLst/>
                        </a:rPr>
                        <a:t>bị</a:t>
                      </a:r>
                      <a:r>
                        <a:rPr lang="en-US" sz="2200" dirty="0">
                          <a:effectLst/>
                        </a:rPr>
                        <a:t> </a:t>
                      </a:r>
                      <a:r>
                        <a:rPr lang="en-US" sz="2200" dirty="0" err="1">
                          <a:effectLst/>
                        </a:rPr>
                        <a:t>bóc</a:t>
                      </a:r>
                      <a:r>
                        <a:rPr lang="en-US" sz="2200" dirty="0">
                          <a:effectLst/>
                        </a:rPr>
                        <a:t> </a:t>
                      </a:r>
                      <a:r>
                        <a:rPr lang="en-US" sz="2200" dirty="0" err="1">
                          <a:effectLst/>
                        </a:rPr>
                        <a:t>lột</a:t>
                      </a:r>
                      <a:r>
                        <a:rPr lang="en-US" sz="2200" dirty="0">
                          <a:effectLst/>
                        </a:rPr>
                        <a:t> </a:t>
                      </a:r>
                      <a:r>
                        <a:rPr lang="en-US" sz="2200" dirty="0" err="1">
                          <a:effectLst/>
                        </a:rPr>
                        <a:t>trong</a:t>
                      </a:r>
                      <a:r>
                        <a:rPr lang="en-US" sz="2200" dirty="0">
                          <a:effectLst/>
                        </a:rPr>
                        <a:t> </a:t>
                      </a:r>
                      <a:r>
                        <a:rPr lang="en-US" sz="2200" dirty="0" err="1">
                          <a:effectLst/>
                        </a:rPr>
                        <a:t>thế</a:t>
                      </a:r>
                      <a:r>
                        <a:rPr lang="en-US" sz="2200" dirty="0">
                          <a:effectLst/>
                        </a:rPr>
                        <a:t> </a:t>
                      </a:r>
                      <a:r>
                        <a:rPr lang="en-US" sz="2200" dirty="0" err="1">
                          <a:effectLst/>
                        </a:rPr>
                        <a:t>kỷ</a:t>
                      </a:r>
                      <a:r>
                        <a:rPr lang="en-US" sz="2200" dirty="0">
                          <a:effectLst/>
                        </a:rPr>
                        <a:t> 19 – 20, </a:t>
                      </a:r>
                      <a:r>
                        <a:rPr lang="en-US" sz="2200" dirty="0" err="1">
                          <a:effectLst/>
                        </a:rPr>
                        <a:t>và</a:t>
                      </a:r>
                      <a:r>
                        <a:rPr lang="en-US" sz="2200" dirty="0">
                          <a:effectLst/>
                        </a:rPr>
                        <a:t> </a:t>
                      </a:r>
                      <a:r>
                        <a:rPr lang="en-US" sz="2200" dirty="0" err="1">
                          <a:effectLst/>
                        </a:rPr>
                        <a:t>phương</a:t>
                      </a:r>
                      <a:r>
                        <a:rPr lang="en-US" sz="2200" dirty="0">
                          <a:effectLst/>
                        </a:rPr>
                        <a:t> </a:t>
                      </a:r>
                      <a:r>
                        <a:rPr lang="en-US" sz="2200" dirty="0" err="1">
                          <a:effectLst/>
                        </a:rPr>
                        <a:t>pháp</a:t>
                      </a:r>
                      <a:r>
                        <a:rPr lang="en-US" sz="2200" dirty="0">
                          <a:effectLst/>
                        </a:rPr>
                        <a:t> </a:t>
                      </a:r>
                      <a:r>
                        <a:rPr lang="en-US" sz="2200" dirty="0" err="1">
                          <a:effectLst/>
                        </a:rPr>
                        <a:t>bóc</a:t>
                      </a:r>
                      <a:r>
                        <a:rPr lang="en-US" sz="2200" dirty="0">
                          <a:effectLst/>
                        </a:rPr>
                        <a:t> </a:t>
                      </a:r>
                      <a:r>
                        <a:rPr lang="en-US" sz="2200" dirty="0" err="1">
                          <a:effectLst/>
                        </a:rPr>
                        <a:t>lột</a:t>
                      </a:r>
                      <a:r>
                        <a:rPr lang="en-US" sz="2200" dirty="0">
                          <a:effectLst/>
                        </a:rPr>
                        <a:t> </a:t>
                      </a:r>
                      <a:r>
                        <a:rPr lang="en-US" sz="2200" dirty="0" err="1">
                          <a:effectLst/>
                        </a:rPr>
                        <a:t>trong</a:t>
                      </a:r>
                      <a:r>
                        <a:rPr lang="en-US" sz="2200" dirty="0">
                          <a:effectLst/>
                        </a:rPr>
                        <a:t> </a:t>
                      </a:r>
                      <a:r>
                        <a:rPr lang="en-US" sz="2200" dirty="0" err="1">
                          <a:effectLst/>
                        </a:rPr>
                        <a:t>thời</a:t>
                      </a:r>
                      <a:r>
                        <a:rPr lang="en-US" sz="2200" dirty="0">
                          <a:effectLst/>
                        </a:rPr>
                        <a:t> </a:t>
                      </a:r>
                      <a:r>
                        <a:rPr lang="en-US" sz="2200" dirty="0" err="1">
                          <a:effectLst/>
                        </a:rPr>
                        <a:t>kỳ</a:t>
                      </a:r>
                      <a:r>
                        <a:rPr lang="en-US" sz="2200" dirty="0">
                          <a:effectLst/>
                        </a:rPr>
                        <a:t> </a:t>
                      </a:r>
                      <a:r>
                        <a:rPr lang="en-US" sz="2200" dirty="0" err="1">
                          <a:effectLst/>
                        </a:rPr>
                        <a:t>hiện</a:t>
                      </a:r>
                      <a:r>
                        <a:rPr lang="en-US" sz="2200" dirty="0">
                          <a:effectLst/>
                        </a:rPr>
                        <a:t> nay </a:t>
                      </a:r>
                      <a:r>
                        <a:rPr lang="en-US" sz="2200" dirty="0" err="1">
                          <a:effectLst/>
                        </a:rPr>
                        <a:t>để</a:t>
                      </a:r>
                      <a:r>
                        <a:rPr lang="en-US" sz="2200" dirty="0">
                          <a:effectLst/>
                        </a:rPr>
                        <a:t> </a:t>
                      </a:r>
                      <a:r>
                        <a:rPr lang="en-US" sz="2200" dirty="0" err="1">
                          <a:effectLst/>
                        </a:rPr>
                        <a:t>thấy</a:t>
                      </a:r>
                      <a:r>
                        <a:rPr lang="en-US" sz="2200" dirty="0">
                          <a:effectLst/>
                        </a:rPr>
                        <a:t> </a:t>
                      </a:r>
                      <a:r>
                        <a:rPr lang="en-US" sz="2200" dirty="0" err="1">
                          <a:effectLst/>
                        </a:rPr>
                        <a:t>được</a:t>
                      </a:r>
                      <a:r>
                        <a:rPr lang="en-US" sz="2200" dirty="0">
                          <a:effectLst/>
                        </a:rPr>
                        <a:t> </a:t>
                      </a:r>
                      <a:r>
                        <a:rPr lang="en-US" sz="2200" dirty="0" err="1">
                          <a:effectLst/>
                        </a:rPr>
                        <a:t>bản</a:t>
                      </a:r>
                      <a:r>
                        <a:rPr lang="en-US" sz="2200" dirty="0">
                          <a:effectLst/>
                        </a:rPr>
                        <a:t> </a:t>
                      </a:r>
                      <a:r>
                        <a:rPr lang="en-US" sz="2200" dirty="0" err="1">
                          <a:effectLst/>
                        </a:rPr>
                        <a:t>chất</a:t>
                      </a:r>
                      <a:r>
                        <a:rPr lang="en-US" sz="2200" dirty="0">
                          <a:effectLst/>
                        </a:rPr>
                        <a:t> </a:t>
                      </a:r>
                      <a:r>
                        <a:rPr lang="en-US" sz="2200" dirty="0" err="1">
                          <a:effectLst/>
                        </a:rPr>
                        <a:t>của</a:t>
                      </a:r>
                      <a:r>
                        <a:rPr lang="en-US" sz="2200" dirty="0">
                          <a:effectLst/>
                        </a:rPr>
                        <a:t> </a:t>
                      </a:r>
                      <a:r>
                        <a:rPr lang="en-US" sz="2200" dirty="0" err="1">
                          <a:effectLst/>
                        </a:rPr>
                        <a:t>chủ</a:t>
                      </a:r>
                      <a:r>
                        <a:rPr lang="en-US" sz="2200" dirty="0">
                          <a:effectLst/>
                        </a:rPr>
                        <a:t> </a:t>
                      </a:r>
                      <a:r>
                        <a:rPr lang="en-US" sz="2200" dirty="0" err="1">
                          <a:effectLst/>
                        </a:rPr>
                        <a:t>nghĩa</a:t>
                      </a:r>
                      <a:r>
                        <a:rPr lang="en-US" sz="2200" dirty="0">
                          <a:effectLst/>
                        </a:rPr>
                        <a:t> </a:t>
                      </a:r>
                      <a:r>
                        <a:rPr lang="en-US" sz="2200" dirty="0" err="1">
                          <a:effectLst/>
                        </a:rPr>
                        <a:t>tư</a:t>
                      </a:r>
                      <a:r>
                        <a:rPr lang="en-US" sz="2200" dirty="0">
                          <a:effectLst/>
                        </a:rPr>
                        <a:t> </a:t>
                      </a:r>
                      <a:r>
                        <a:rPr lang="en-US" sz="2200" dirty="0" err="1">
                          <a:effectLst/>
                        </a:rPr>
                        <a:t>bản</a:t>
                      </a:r>
                      <a:endParaRPr lang="en-US" sz="2200" dirty="0">
                        <a:effectLst/>
                      </a:endParaRPr>
                    </a:p>
                    <a:p>
                      <a:pPr marL="342900" lvl="0" indent="-342900" algn="just" fontAlgn="base">
                        <a:lnSpc>
                          <a:spcPct val="107000"/>
                        </a:lnSpc>
                        <a:spcAft>
                          <a:spcPts val="0"/>
                        </a:spcAft>
                        <a:buFont typeface="Times New Roman" panose="02020603050405020304" pitchFamily="18" charset="0"/>
                        <a:buChar char="-"/>
                      </a:pPr>
                      <a:r>
                        <a:rPr lang="en-US" sz="2200" dirty="0" err="1">
                          <a:effectLst/>
                        </a:rPr>
                        <a:t>Phỏng</a:t>
                      </a:r>
                      <a:r>
                        <a:rPr lang="en-US" sz="2200" dirty="0">
                          <a:effectLst/>
                        </a:rPr>
                        <a:t> </a:t>
                      </a:r>
                      <a:r>
                        <a:rPr lang="en-US" sz="2200" dirty="0" err="1">
                          <a:effectLst/>
                        </a:rPr>
                        <a:t>vấn</a:t>
                      </a:r>
                      <a:r>
                        <a:rPr lang="en-US" sz="2200" dirty="0">
                          <a:effectLst/>
                        </a:rPr>
                        <a:t> </a:t>
                      </a:r>
                      <a:r>
                        <a:rPr lang="en-US" sz="2200" dirty="0" err="1" smtClean="0">
                          <a:effectLst/>
                        </a:rPr>
                        <a:t>các</a:t>
                      </a:r>
                      <a:r>
                        <a:rPr lang="en-US" sz="2200" baseline="0" dirty="0" smtClean="0">
                          <a:effectLst/>
                        </a:rPr>
                        <a:t> </a:t>
                      </a:r>
                      <a:r>
                        <a:rPr lang="en-US" sz="2200" baseline="0" dirty="0" err="1" smtClean="0">
                          <a:effectLst/>
                        </a:rPr>
                        <a:t>đối</a:t>
                      </a:r>
                      <a:r>
                        <a:rPr lang="en-US" sz="2200" baseline="0" dirty="0" smtClean="0">
                          <a:effectLst/>
                        </a:rPr>
                        <a:t> </a:t>
                      </a:r>
                      <a:r>
                        <a:rPr lang="en-US" sz="2200" baseline="0" dirty="0" err="1" smtClean="0">
                          <a:effectLst/>
                        </a:rPr>
                        <a:t>tượng</a:t>
                      </a:r>
                      <a:r>
                        <a:rPr lang="en-US" sz="2200" baseline="0" dirty="0" smtClean="0">
                          <a:effectLst/>
                        </a:rPr>
                        <a:t> </a:t>
                      </a:r>
                      <a:r>
                        <a:rPr lang="en-US" sz="2200" baseline="0" dirty="0" err="1" smtClean="0">
                          <a:effectLst/>
                        </a:rPr>
                        <a:t>khác</a:t>
                      </a:r>
                      <a:r>
                        <a:rPr lang="en-US" sz="2200" baseline="0" dirty="0" smtClean="0">
                          <a:effectLst/>
                        </a:rPr>
                        <a:t> </a:t>
                      </a:r>
                      <a:r>
                        <a:rPr lang="en-US" sz="2200" baseline="0" dirty="0" err="1" smtClean="0">
                          <a:effectLst/>
                        </a:rPr>
                        <a:t>nhau</a:t>
                      </a:r>
                      <a:r>
                        <a:rPr lang="en-US" sz="2200" baseline="0" dirty="0" smtClean="0">
                          <a:effectLst/>
                        </a:rPr>
                        <a:t> </a:t>
                      </a:r>
                      <a:r>
                        <a:rPr lang="en-US" sz="2200" baseline="0" dirty="0" err="1" smtClean="0">
                          <a:effectLst/>
                        </a:rPr>
                        <a:t>trong</a:t>
                      </a:r>
                      <a:r>
                        <a:rPr lang="en-US" sz="2200" baseline="0" dirty="0" smtClean="0">
                          <a:effectLst/>
                        </a:rPr>
                        <a:t> </a:t>
                      </a:r>
                      <a:r>
                        <a:rPr lang="en-US" sz="2200" baseline="0" dirty="0" err="1" smtClean="0">
                          <a:effectLst/>
                        </a:rPr>
                        <a:t>xã</a:t>
                      </a:r>
                      <a:r>
                        <a:rPr lang="en-US" sz="2200" baseline="0" dirty="0" smtClean="0">
                          <a:effectLst/>
                        </a:rPr>
                        <a:t> </a:t>
                      </a:r>
                      <a:r>
                        <a:rPr lang="en-US" sz="2200" baseline="0" dirty="0" err="1" smtClean="0">
                          <a:effectLst/>
                        </a:rPr>
                        <a:t>hội</a:t>
                      </a:r>
                      <a:r>
                        <a:rPr lang="en-US" sz="2200" baseline="0" dirty="0" smtClean="0">
                          <a:effectLst/>
                        </a:rPr>
                        <a:t> </a:t>
                      </a:r>
                      <a:r>
                        <a:rPr lang="en-US" sz="2200" baseline="0" dirty="0" err="1" smtClean="0">
                          <a:effectLst/>
                        </a:rPr>
                        <a:t>để</a:t>
                      </a:r>
                      <a:r>
                        <a:rPr lang="en-US" sz="2200" baseline="0" dirty="0" smtClean="0">
                          <a:effectLst/>
                        </a:rPr>
                        <a:t> </a:t>
                      </a:r>
                      <a:r>
                        <a:rPr lang="en-US" sz="2200" baseline="0" dirty="0" err="1" smtClean="0">
                          <a:effectLst/>
                        </a:rPr>
                        <a:t>thấy</a:t>
                      </a:r>
                      <a:r>
                        <a:rPr lang="en-US" sz="2200" baseline="0" dirty="0" smtClean="0">
                          <a:effectLst/>
                        </a:rPr>
                        <a:t> </a:t>
                      </a:r>
                      <a:r>
                        <a:rPr lang="en-US" sz="2200" baseline="0" dirty="0" err="1" smtClean="0">
                          <a:effectLst/>
                        </a:rPr>
                        <a:t>được</a:t>
                      </a:r>
                      <a:r>
                        <a:rPr lang="en-US" sz="2200" baseline="0" dirty="0" smtClean="0">
                          <a:effectLst/>
                        </a:rPr>
                        <a:t> </a:t>
                      </a:r>
                      <a:r>
                        <a:rPr lang="en-US" sz="2200" baseline="0" dirty="0" err="1" smtClean="0">
                          <a:effectLst/>
                        </a:rPr>
                        <a:t>sự</a:t>
                      </a:r>
                      <a:r>
                        <a:rPr lang="en-US" sz="2200" baseline="0" dirty="0" smtClean="0">
                          <a:effectLst/>
                        </a:rPr>
                        <a:t> </a:t>
                      </a:r>
                      <a:r>
                        <a:rPr lang="en-US" sz="2200" baseline="0" dirty="0" err="1" smtClean="0">
                          <a:effectLst/>
                        </a:rPr>
                        <a:t>chênh</a:t>
                      </a:r>
                      <a:r>
                        <a:rPr lang="en-US" sz="2200" baseline="0" dirty="0" smtClean="0">
                          <a:effectLst/>
                        </a:rPr>
                        <a:t> </a:t>
                      </a:r>
                      <a:r>
                        <a:rPr lang="en-US" sz="2200" baseline="0" dirty="0" err="1" smtClean="0">
                          <a:effectLst/>
                        </a:rPr>
                        <a:t>lệch</a:t>
                      </a:r>
                      <a:r>
                        <a:rPr lang="en-US" sz="2200" baseline="0" dirty="0" smtClean="0">
                          <a:effectLst/>
                        </a:rPr>
                        <a:t> </a:t>
                      </a:r>
                      <a:r>
                        <a:rPr lang="en-US" sz="2200" baseline="0" dirty="0" err="1" smtClean="0">
                          <a:effectLst/>
                        </a:rPr>
                        <a:t>về</a:t>
                      </a:r>
                      <a:r>
                        <a:rPr lang="en-US" sz="2200" baseline="0" dirty="0" smtClean="0">
                          <a:effectLst/>
                        </a:rPr>
                        <a:t> </a:t>
                      </a:r>
                      <a:r>
                        <a:rPr lang="en-US" sz="2200" baseline="0" dirty="0" err="1" smtClean="0">
                          <a:effectLst/>
                        </a:rPr>
                        <a:t>mức</a:t>
                      </a:r>
                      <a:r>
                        <a:rPr lang="en-US" sz="2200" baseline="0" dirty="0" smtClean="0">
                          <a:effectLst/>
                        </a:rPr>
                        <a:t> </a:t>
                      </a:r>
                      <a:r>
                        <a:rPr lang="en-US" sz="2200" baseline="0" dirty="0" err="1" smtClean="0">
                          <a:effectLst/>
                        </a:rPr>
                        <a:t>thu</a:t>
                      </a:r>
                      <a:r>
                        <a:rPr lang="en-US" sz="2200" baseline="0" dirty="0" smtClean="0">
                          <a:effectLst/>
                        </a:rPr>
                        <a:t> </a:t>
                      </a:r>
                      <a:r>
                        <a:rPr lang="en-US" sz="2200" baseline="0" dirty="0" err="1" smtClean="0">
                          <a:effectLst/>
                        </a:rPr>
                        <a:t>nhập</a:t>
                      </a:r>
                      <a:r>
                        <a:rPr lang="en-US" sz="2200" baseline="0" dirty="0" smtClean="0">
                          <a:effectLst/>
                        </a:rPr>
                        <a:t> </a:t>
                      </a:r>
                      <a:r>
                        <a:rPr lang="en-US" sz="2200" baseline="0" dirty="0" err="1" smtClean="0">
                          <a:effectLst/>
                        </a:rPr>
                        <a:t>của</a:t>
                      </a:r>
                      <a:r>
                        <a:rPr lang="en-US" sz="2200" baseline="0" dirty="0" smtClean="0">
                          <a:effectLst/>
                        </a:rPr>
                        <a:t> </a:t>
                      </a:r>
                      <a:r>
                        <a:rPr lang="en-US" sz="2200" baseline="0" dirty="0" err="1" smtClean="0">
                          <a:effectLst/>
                        </a:rPr>
                        <a:t>họ</a:t>
                      </a:r>
                      <a:endParaRPr lang="en-US" sz="2200" dirty="0">
                        <a:effectLst/>
                      </a:endParaRPr>
                    </a:p>
                    <a:p>
                      <a:pPr marL="342900" lvl="0" indent="-342900" algn="just" fontAlgn="base">
                        <a:lnSpc>
                          <a:spcPct val="107000"/>
                        </a:lnSpc>
                        <a:spcAft>
                          <a:spcPts val="0"/>
                        </a:spcAft>
                        <a:buFont typeface="Times New Roman" panose="02020603050405020304" pitchFamily="18" charset="0"/>
                        <a:buChar char="-"/>
                      </a:pPr>
                      <a:r>
                        <a:rPr lang="en-US" sz="2200" dirty="0">
                          <a:effectLst/>
                        </a:rPr>
                        <a:t>SV </a:t>
                      </a:r>
                      <a:r>
                        <a:rPr lang="en-US" sz="2200" dirty="0" err="1">
                          <a:effectLst/>
                        </a:rPr>
                        <a:t>thảo</a:t>
                      </a:r>
                      <a:r>
                        <a:rPr lang="en-US" sz="2200" dirty="0">
                          <a:effectLst/>
                        </a:rPr>
                        <a:t> </a:t>
                      </a:r>
                      <a:r>
                        <a:rPr lang="en-US" sz="2200" dirty="0" err="1">
                          <a:effectLst/>
                        </a:rPr>
                        <a:t>luận</a:t>
                      </a:r>
                      <a:r>
                        <a:rPr lang="en-US" sz="2200" dirty="0">
                          <a:effectLst/>
                        </a:rPr>
                        <a:t> </a:t>
                      </a:r>
                      <a:r>
                        <a:rPr lang="en-US" sz="2200" dirty="0" err="1">
                          <a:effectLst/>
                        </a:rPr>
                        <a:t>tìm</a:t>
                      </a:r>
                      <a:r>
                        <a:rPr lang="en-US" sz="2200" dirty="0">
                          <a:effectLst/>
                        </a:rPr>
                        <a:t> </a:t>
                      </a:r>
                      <a:r>
                        <a:rPr lang="en-US" sz="2200" dirty="0" err="1">
                          <a:effectLst/>
                        </a:rPr>
                        <a:t>ra</a:t>
                      </a:r>
                      <a:r>
                        <a:rPr lang="en-US" sz="2200" dirty="0">
                          <a:effectLst/>
                        </a:rPr>
                        <a:t> </a:t>
                      </a:r>
                      <a:r>
                        <a:rPr lang="en-US" sz="2200" dirty="0" err="1">
                          <a:effectLst/>
                        </a:rPr>
                        <a:t>phương</a:t>
                      </a:r>
                      <a:r>
                        <a:rPr lang="en-US" sz="2200" dirty="0">
                          <a:effectLst/>
                        </a:rPr>
                        <a:t> </a:t>
                      </a:r>
                      <a:r>
                        <a:rPr lang="en-US" sz="2200" dirty="0" err="1">
                          <a:effectLst/>
                        </a:rPr>
                        <a:t>hướng</a:t>
                      </a:r>
                      <a:r>
                        <a:rPr lang="en-US" sz="2200" dirty="0">
                          <a:effectLst/>
                        </a:rPr>
                        <a:t> </a:t>
                      </a:r>
                      <a:r>
                        <a:rPr lang="en-US" sz="2200" dirty="0" err="1">
                          <a:effectLst/>
                        </a:rPr>
                        <a:t>và</a:t>
                      </a:r>
                      <a:r>
                        <a:rPr lang="en-US" sz="2200" dirty="0">
                          <a:effectLst/>
                        </a:rPr>
                        <a:t> </a:t>
                      </a:r>
                      <a:r>
                        <a:rPr lang="en-US" sz="2200" dirty="0" err="1">
                          <a:effectLst/>
                        </a:rPr>
                        <a:t>giải</a:t>
                      </a:r>
                      <a:r>
                        <a:rPr lang="en-US" sz="2200" dirty="0">
                          <a:effectLst/>
                        </a:rPr>
                        <a:t> </a:t>
                      </a:r>
                      <a:r>
                        <a:rPr lang="en-US" sz="2200" dirty="0" err="1">
                          <a:effectLst/>
                        </a:rPr>
                        <a:t>pháp</a:t>
                      </a:r>
                      <a:r>
                        <a:rPr lang="en-US" sz="2200" dirty="0">
                          <a:effectLst/>
                        </a:rPr>
                        <a:t> </a:t>
                      </a:r>
                      <a:r>
                        <a:rPr lang="en-US" sz="2200" dirty="0" err="1">
                          <a:effectLst/>
                        </a:rPr>
                        <a:t>để</a:t>
                      </a:r>
                      <a:r>
                        <a:rPr lang="en-US" sz="2200" dirty="0">
                          <a:effectLst/>
                        </a:rPr>
                        <a:t> </a:t>
                      </a:r>
                      <a:r>
                        <a:rPr lang="en-US" sz="2200" dirty="0" err="1">
                          <a:effectLst/>
                        </a:rPr>
                        <a:t>cải</a:t>
                      </a:r>
                      <a:r>
                        <a:rPr lang="en-US" sz="2200" dirty="0">
                          <a:effectLst/>
                        </a:rPr>
                        <a:t> </a:t>
                      </a:r>
                      <a:r>
                        <a:rPr lang="en-US" sz="2200" dirty="0" err="1">
                          <a:effectLst/>
                        </a:rPr>
                        <a:t>thiện</a:t>
                      </a:r>
                      <a:r>
                        <a:rPr lang="en-US" sz="2200" dirty="0">
                          <a:effectLst/>
                        </a:rPr>
                        <a:t> </a:t>
                      </a:r>
                      <a:r>
                        <a:rPr lang="en-US" sz="2200" dirty="0" err="1">
                          <a:effectLst/>
                        </a:rPr>
                        <a:t>mức</a:t>
                      </a:r>
                      <a:r>
                        <a:rPr lang="en-US" sz="2200" dirty="0">
                          <a:effectLst/>
                        </a:rPr>
                        <a:t> </a:t>
                      </a:r>
                      <a:r>
                        <a:rPr lang="en-US" sz="2200" dirty="0" err="1">
                          <a:effectLst/>
                        </a:rPr>
                        <a:t>lương</a:t>
                      </a:r>
                      <a:r>
                        <a:rPr lang="en-US" sz="2200" dirty="0">
                          <a:effectLst/>
                        </a:rPr>
                        <a:t> </a:t>
                      </a:r>
                      <a:r>
                        <a:rPr lang="en-US" sz="2200" dirty="0" err="1">
                          <a:effectLst/>
                        </a:rPr>
                        <a:t>cho</a:t>
                      </a:r>
                      <a:r>
                        <a:rPr lang="en-US" sz="2200" dirty="0">
                          <a:effectLst/>
                        </a:rPr>
                        <a:t> </a:t>
                      </a:r>
                      <a:r>
                        <a:rPr lang="en-US" sz="2200" dirty="0" err="1">
                          <a:effectLst/>
                        </a:rPr>
                        <a:t>người</a:t>
                      </a:r>
                      <a:r>
                        <a:rPr lang="en-US" sz="2200" dirty="0">
                          <a:effectLst/>
                        </a:rPr>
                        <a:t> </a:t>
                      </a:r>
                      <a:r>
                        <a:rPr lang="en-US" sz="2200" dirty="0" err="1">
                          <a:effectLst/>
                        </a:rPr>
                        <a:t>lao</a:t>
                      </a:r>
                      <a:r>
                        <a:rPr lang="en-US" sz="2200" dirty="0">
                          <a:effectLst/>
                        </a:rPr>
                        <a:t> </a:t>
                      </a:r>
                      <a:r>
                        <a:rPr lang="en-US" sz="2200" dirty="0" err="1">
                          <a:effectLst/>
                        </a:rPr>
                        <a:t>động</a:t>
                      </a:r>
                      <a:r>
                        <a:rPr lang="en-US" sz="2200" dirty="0">
                          <a:effectLst/>
                        </a:rPr>
                        <a:t> ở </a:t>
                      </a:r>
                      <a:r>
                        <a:rPr lang="en-US" sz="2200" dirty="0" err="1">
                          <a:effectLst/>
                        </a:rPr>
                        <a:t>nước</a:t>
                      </a:r>
                      <a:r>
                        <a:rPr lang="en-US" sz="2200" dirty="0">
                          <a:effectLst/>
                        </a:rPr>
                        <a:t> ta </a:t>
                      </a:r>
                      <a:r>
                        <a:rPr lang="en-US" sz="2200" dirty="0" err="1">
                          <a:effectLst/>
                        </a:rPr>
                        <a:t>hiện</a:t>
                      </a:r>
                      <a:r>
                        <a:rPr lang="en-US" sz="2200" dirty="0">
                          <a:effectLst/>
                        </a:rPr>
                        <a:t> nay</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rgbClr val="FFFFCC"/>
                    </a:solidFill>
                  </a:tcPr>
                </a:tc>
              </a:tr>
            </a:tbl>
          </a:graphicData>
        </a:graphic>
      </p:graphicFrame>
    </p:spTree>
    <p:extLst>
      <p:ext uri="{BB962C8B-B14F-4D97-AF65-F5344CB8AC3E}">
        <p14:creationId xmlns:p14="http://schemas.microsoft.com/office/powerpoint/2010/main" val="10680023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42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87479193"/>
              </p:ext>
            </p:extLst>
          </p:nvPr>
        </p:nvGraphicFramePr>
        <p:xfrm>
          <a:off x="551543" y="333830"/>
          <a:ext cx="11175999" cy="6125028"/>
        </p:xfrm>
        <a:graphic>
          <a:graphicData uri="http://schemas.openxmlformats.org/drawingml/2006/table">
            <a:tbl>
              <a:tblPr firstRow="1" firstCol="1" bandRow="1">
                <a:tableStyleId>{5C22544A-7EE6-4342-B048-85BDC9FD1C3A}</a:tableStyleId>
              </a:tblPr>
              <a:tblGrid>
                <a:gridCol w="3455065"/>
                <a:gridCol w="7720934"/>
              </a:tblGrid>
              <a:tr h="6125028">
                <a:tc>
                  <a:txBody>
                    <a:bodyPr/>
                    <a:lstStyle/>
                    <a:p>
                      <a:pPr marL="342900" lvl="0" indent="-342900">
                        <a:lnSpc>
                          <a:spcPct val="107000"/>
                        </a:lnSpc>
                        <a:spcAft>
                          <a:spcPts val="0"/>
                        </a:spcAft>
                        <a:buFont typeface="Times New Roman" panose="02020603050405020304" pitchFamily="18" charset="0"/>
                        <a:buChar char="-"/>
                      </a:pPr>
                      <a:endParaRPr lang="en-US" sz="4000" dirty="0" smtClean="0">
                        <a:effectLst/>
                      </a:endParaRPr>
                    </a:p>
                    <a:p>
                      <a:pPr marL="342900" lvl="0" indent="-342900">
                        <a:lnSpc>
                          <a:spcPct val="107000"/>
                        </a:lnSpc>
                        <a:spcAft>
                          <a:spcPts val="0"/>
                        </a:spcAft>
                        <a:buFont typeface="Times New Roman" panose="02020603050405020304" pitchFamily="18" charset="0"/>
                        <a:buChar char="-"/>
                      </a:pPr>
                      <a:endParaRPr lang="en-US" sz="4000" dirty="0" smtClean="0">
                        <a:effectLst/>
                      </a:endParaRPr>
                    </a:p>
                    <a:p>
                      <a:pPr marL="342900" lvl="0" indent="-342900">
                        <a:lnSpc>
                          <a:spcPct val="107000"/>
                        </a:lnSpc>
                        <a:spcAft>
                          <a:spcPts val="0"/>
                        </a:spcAft>
                        <a:buFont typeface="Times New Roman" panose="02020603050405020304" pitchFamily="18" charset="0"/>
                        <a:buChar char="-"/>
                      </a:pPr>
                      <a:endParaRPr lang="en-US" sz="4000" dirty="0" smtClean="0">
                        <a:effectLst/>
                      </a:endParaRPr>
                    </a:p>
                    <a:p>
                      <a:pPr marL="342900" lvl="0" indent="-342900">
                        <a:lnSpc>
                          <a:spcPct val="107000"/>
                        </a:lnSpc>
                        <a:spcAft>
                          <a:spcPts val="0"/>
                        </a:spcAft>
                        <a:buFont typeface="Times New Roman" panose="02020603050405020304" pitchFamily="18" charset="0"/>
                        <a:buChar char="-"/>
                      </a:pPr>
                      <a:r>
                        <a:rPr lang="en-US" sz="4000" dirty="0" err="1" smtClean="0">
                          <a:effectLst/>
                        </a:rPr>
                        <a:t>Giai</a:t>
                      </a:r>
                      <a:r>
                        <a:rPr lang="en-US" sz="4000" dirty="0" smtClean="0">
                          <a:effectLst/>
                        </a:rPr>
                        <a:t> </a:t>
                      </a:r>
                      <a:r>
                        <a:rPr lang="en-US" sz="4000" dirty="0" err="1">
                          <a:effectLst/>
                        </a:rPr>
                        <a:t>cấp</a:t>
                      </a:r>
                      <a:r>
                        <a:rPr lang="en-US" sz="4000" dirty="0">
                          <a:effectLst/>
                        </a:rPr>
                        <a:t> </a:t>
                      </a:r>
                      <a:r>
                        <a:rPr lang="en-US" sz="4000" dirty="0" err="1">
                          <a:effectLst/>
                        </a:rPr>
                        <a:t>công</a:t>
                      </a:r>
                      <a:r>
                        <a:rPr lang="en-US" sz="4000" dirty="0">
                          <a:effectLst/>
                        </a:rPr>
                        <a:t> </a:t>
                      </a:r>
                      <a:r>
                        <a:rPr lang="en-US" sz="4000" dirty="0" err="1">
                          <a:effectLst/>
                        </a:rPr>
                        <a:t>nhân</a:t>
                      </a:r>
                      <a:endParaRPr lang="en-US" sz="4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rgbClr val="FF0000"/>
                    </a:solidFill>
                  </a:tcPr>
                </a:tc>
                <a:tc>
                  <a:txBody>
                    <a:bodyPr/>
                    <a:lstStyle/>
                    <a:p>
                      <a:pPr marL="342900" lvl="0" indent="-342900" algn="just" fontAlgn="base">
                        <a:lnSpc>
                          <a:spcPct val="107000"/>
                        </a:lnSpc>
                        <a:spcAft>
                          <a:spcPts val="0"/>
                        </a:spcAft>
                        <a:buFont typeface="Times New Roman" panose="02020603050405020304" pitchFamily="18" charset="0"/>
                        <a:buChar char="-"/>
                      </a:pPr>
                      <a:endParaRPr lang="en-US" sz="2400" dirty="0" smtClean="0">
                        <a:solidFill>
                          <a:schemeClr val="tx1">
                            <a:lumMod val="95000"/>
                            <a:lumOff val="5000"/>
                          </a:schemeClr>
                        </a:solidFill>
                        <a:effectLst/>
                      </a:endParaRPr>
                    </a:p>
                    <a:p>
                      <a:pPr marL="342900" lvl="0" indent="-342900" algn="just" fontAlgn="base">
                        <a:lnSpc>
                          <a:spcPct val="107000"/>
                        </a:lnSpc>
                        <a:spcAft>
                          <a:spcPts val="0"/>
                        </a:spcAft>
                        <a:buFont typeface="Times New Roman" panose="02020603050405020304" pitchFamily="18" charset="0"/>
                        <a:buChar char="-"/>
                      </a:pPr>
                      <a:r>
                        <a:rPr lang="en-US" sz="2400" dirty="0" err="1" smtClean="0">
                          <a:solidFill>
                            <a:schemeClr val="tx1">
                              <a:lumMod val="95000"/>
                              <a:lumOff val="5000"/>
                            </a:schemeClr>
                          </a:solidFill>
                          <a:effectLst/>
                        </a:rPr>
                        <a:t>Yêu</a:t>
                      </a:r>
                      <a:r>
                        <a:rPr lang="en-US" sz="2400" dirty="0" smtClean="0">
                          <a:solidFill>
                            <a:schemeClr val="tx1">
                              <a:lumMod val="95000"/>
                              <a:lumOff val="5000"/>
                            </a:schemeClr>
                          </a:solidFill>
                          <a:effectLst/>
                        </a:rPr>
                        <a:t> </a:t>
                      </a:r>
                      <a:r>
                        <a:rPr lang="en-US" sz="2400" dirty="0" err="1">
                          <a:solidFill>
                            <a:schemeClr val="tx1">
                              <a:lumMod val="95000"/>
                              <a:lumOff val="5000"/>
                            </a:schemeClr>
                          </a:solidFill>
                          <a:effectLst/>
                        </a:rPr>
                        <a:t>cầu</a:t>
                      </a:r>
                      <a:r>
                        <a:rPr lang="en-US" sz="2400" dirty="0">
                          <a:solidFill>
                            <a:schemeClr val="tx1">
                              <a:lumMod val="95000"/>
                              <a:lumOff val="5000"/>
                            </a:schemeClr>
                          </a:solidFill>
                          <a:effectLst/>
                        </a:rPr>
                        <a:t> SV </a:t>
                      </a:r>
                      <a:r>
                        <a:rPr lang="en-US" sz="2400" dirty="0" err="1">
                          <a:solidFill>
                            <a:schemeClr val="tx1">
                              <a:lumMod val="95000"/>
                              <a:lumOff val="5000"/>
                            </a:schemeClr>
                          </a:solidFill>
                          <a:effectLst/>
                        </a:rPr>
                        <a:t>nhận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biết</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được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đối</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tượng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nào</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là</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giai</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cấp</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công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nhân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trong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nước</a:t>
                      </a:r>
                      <a:r>
                        <a:rPr lang="en-US" sz="2400" dirty="0">
                          <a:solidFill>
                            <a:schemeClr val="tx1">
                              <a:lumMod val="95000"/>
                              <a:lumOff val="5000"/>
                            </a:schemeClr>
                          </a:solidFill>
                          <a:effectLst/>
                        </a:rPr>
                        <a:t> ta </a:t>
                      </a:r>
                      <a:r>
                        <a:rPr lang="en-US" sz="2400" dirty="0" err="1">
                          <a:solidFill>
                            <a:schemeClr val="tx1">
                              <a:lumMod val="95000"/>
                              <a:lumOff val="5000"/>
                            </a:schemeClr>
                          </a:solidFill>
                          <a:effectLst/>
                        </a:rPr>
                        <a:t>hiện</a:t>
                      </a:r>
                      <a:r>
                        <a:rPr lang="en-US" sz="2400" dirty="0">
                          <a:solidFill>
                            <a:schemeClr val="tx1">
                              <a:lumMod val="95000"/>
                              <a:lumOff val="5000"/>
                            </a:schemeClr>
                          </a:solidFill>
                          <a:effectLst/>
                        </a:rPr>
                        <a:t> nay</a:t>
                      </a:r>
                      <a:r>
                        <a:rPr lang="en-US" sz="2400" dirty="0" smtClean="0">
                          <a:solidFill>
                            <a:schemeClr val="tx1">
                              <a:lumMod val="95000"/>
                              <a:lumOff val="5000"/>
                            </a:schemeClr>
                          </a:solidFill>
                          <a:effectLst/>
                        </a:rPr>
                        <a:t>.</a:t>
                      </a:r>
                    </a:p>
                    <a:p>
                      <a:pPr marL="342900" lvl="0" indent="-342900" algn="just" fontAlgn="base">
                        <a:lnSpc>
                          <a:spcPct val="107000"/>
                        </a:lnSpc>
                        <a:spcAft>
                          <a:spcPts val="0"/>
                        </a:spcAft>
                        <a:buFont typeface="Times New Roman" panose="02020603050405020304" pitchFamily="18" charset="0"/>
                        <a:buChar char="-"/>
                      </a:pPr>
                      <a:endParaRPr lang="en-US" sz="2400" dirty="0">
                        <a:solidFill>
                          <a:schemeClr val="tx1">
                            <a:lumMod val="95000"/>
                            <a:lumOff val="5000"/>
                          </a:schemeClr>
                        </a:solidFill>
                        <a:effectLst/>
                      </a:endParaRPr>
                    </a:p>
                    <a:p>
                      <a:pPr marL="342900" lvl="0" indent="-342900" algn="just" fontAlgn="base">
                        <a:lnSpc>
                          <a:spcPct val="107000"/>
                        </a:lnSpc>
                        <a:spcAft>
                          <a:spcPts val="0"/>
                        </a:spcAft>
                        <a:buFont typeface="Times New Roman" panose="02020603050405020304" pitchFamily="18" charset="0"/>
                        <a:buChar char="-"/>
                      </a:pPr>
                      <a:r>
                        <a:rPr lang="en-US" sz="2400" dirty="0">
                          <a:solidFill>
                            <a:schemeClr val="tx1">
                              <a:lumMod val="95000"/>
                              <a:lumOff val="5000"/>
                            </a:schemeClr>
                          </a:solidFill>
                          <a:effectLst/>
                        </a:rPr>
                        <a:t>Chia </a:t>
                      </a:r>
                      <a:r>
                        <a:rPr lang="en-US" sz="2400" dirty="0" err="1">
                          <a:solidFill>
                            <a:schemeClr val="tx1">
                              <a:lumMod val="95000"/>
                              <a:lumOff val="5000"/>
                            </a:schemeClr>
                          </a:solidFill>
                          <a:effectLst/>
                        </a:rPr>
                        <a:t>nhóm</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cho</a:t>
                      </a:r>
                      <a:r>
                        <a:rPr lang="en-US" sz="2400" dirty="0">
                          <a:solidFill>
                            <a:schemeClr val="tx1">
                              <a:lumMod val="95000"/>
                              <a:lumOff val="5000"/>
                            </a:schemeClr>
                          </a:solidFill>
                          <a:effectLst/>
                        </a:rPr>
                        <a:t> SV </a:t>
                      </a:r>
                      <a:r>
                        <a:rPr lang="en-US" sz="2400" dirty="0" err="1">
                          <a:solidFill>
                            <a:schemeClr val="tx1">
                              <a:lumMod val="95000"/>
                              <a:lumOff val="5000"/>
                            </a:schemeClr>
                          </a:solidFill>
                          <a:effectLst/>
                        </a:rPr>
                        <a:t>đi</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phỏng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vấn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từng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nhóm</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giai</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cấp</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công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nhân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thuộc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các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ngành</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nghề</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khác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nhau</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để</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biết</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tính</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chất</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công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việc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mức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sống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và</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tiền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lương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họ</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nhận</a:t>
                      </a:r>
                      <a:r>
                        <a:rPr lang="en-US" sz="2400" dirty="0">
                          <a:solidFill>
                            <a:schemeClr val="tx1">
                              <a:lumMod val="95000"/>
                              <a:lumOff val="5000"/>
                            </a:schemeClr>
                          </a:solidFill>
                          <a:effectLst/>
                        </a:rPr>
                        <a:t> </a:t>
                      </a:r>
                      <a:r>
                        <a:rPr lang="en-US" sz="2400" dirty="0" err="1" smtClean="0">
                          <a:solidFill>
                            <a:schemeClr val="tx1">
                              <a:lumMod val="95000"/>
                              <a:lumOff val="5000"/>
                            </a:schemeClr>
                          </a:solidFill>
                          <a:effectLst/>
                        </a:rPr>
                        <a:t>được</a:t>
                      </a:r>
                      <a:endParaRPr lang="en-US" sz="2400" dirty="0" smtClean="0">
                        <a:solidFill>
                          <a:schemeClr val="tx1">
                            <a:lumMod val="95000"/>
                            <a:lumOff val="5000"/>
                          </a:schemeClr>
                        </a:solidFill>
                        <a:effectLst/>
                      </a:endParaRPr>
                    </a:p>
                    <a:p>
                      <a:pPr marL="342900" lvl="0" indent="-342900" algn="just" fontAlgn="base">
                        <a:lnSpc>
                          <a:spcPct val="107000"/>
                        </a:lnSpc>
                        <a:spcAft>
                          <a:spcPts val="0"/>
                        </a:spcAft>
                        <a:buFont typeface="Times New Roman" panose="02020603050405020304" pitchFamily="18" charset="0"/>
                        <a:buChar char="-"/>
                      </a:pPr>
                      <a:endParaRPr lang="en-US" sz="2400" dirty="0">
                        <a:solidFill>
                          <a:schemeClr val="tx1">
                            <a:lumMod val="95000"/>
                            <a:lumOff val="5000"/>
                          </a:schemeClr>
                        </a:solidFill>
                        <a:effectLst/>
                      </a:endParaRPr>
                    </a:p>
                    <a:p>
                      <a:pPr marL="342900" lvl="0" indent="-342900" algn="just" fontAlgn="base">
                        <a:lnSpc>
                          <a:spcPct val="107000"/>
                        </a:lnSpc>
                        <a:spcAft>
                          <a:spcPts val="0"/>
                        </a:spcAft>
                        <a:buFont typeface="Times New Roman" panose="02020603050405020304" pitchFamily="18" charset="0"/>
                        <a:buChar char="-"/>
                      </a:pPr>
                      <a:r>
                        <a:rPr lang="en-US" sz="2400" dirty="0">
                          <a:solidFill>
                            <a:schemeClr val="tx1">
                              <a:lumMod val="95000"/>
                              <a:lumOff val="5000"/>
                            </a:schemeClr>
                          </a:solidFill>
                          <a:effectLst/>
                        </a:rPr>
                        <a:t>GV </a:t>
                      </a:r>
                      <a:r>
                        <a:rPr lang="en-US" sz="2400" dirty="0" err="1">
                          <a:solidFill>
                            <a:schemeClr val="tx1">
                              <a:lumMod val="95000"/>
                              <a:lumOff val="5000"/>
                            </a:schemeClr>
                          </a:solidFill>
                          <a:effectLst/>
                        </a:rPr>
                        <a:t>tổng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kết</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kết</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quả</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phỏng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vấn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của</a:t>
                      </a:r>
                      <a:r>
                        <a:rPr lang="en-US" sz="2400" dirty="0">
                          <a:solidFill>
                            <a:schemeClr val="tx1">
                              <a:lumMod val="95000"/>
                              <a:lumOff val="5000"/>
                            </a:schemeClr>
                          </a:solidFill>
                          <a:effectLst/>
                        </a:rPr>
                        <a:t> SV, </a:t>
                      </a:r>
                      <a:r>
                        <a:rPr lang="en-US" sz="2400" dirty="0" err="1">
                          <a:solidFill>
                            <a:schemeClr val="tx1">
                              <a:lumMod val="95000"/>
                              <a:lumOff val="5000"/>
                            </a:schemeClr>
                          </a:solidFill>
                          <a:effectLst/>
                        </a:rPr>
                        <a:t>đưa</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ra</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nguyên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nhân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vì</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sao</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thu</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nhập</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của</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họ</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lại</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khác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nhau</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để</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từ</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đó</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sv</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cần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biết</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bản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thân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cần</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làm</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gì</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để</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có</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thể</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có</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được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mức</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lương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hài</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lòng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trong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tương</a:t>
                      </a:r>
                      <a:r>
                        <a:rPr lang="en-US" sz="2400" dirty="0">
                          <a:solidFill>
                            <a:schemeClr val="tx1">
                              <a:lumMod val="95000"/>
                              <a:lumOff val="5000"/>
                            </a:schemeClr>
                          </a:solidFill>
                          <a:effectLst/>
                        </a:rPr>
                        <a:t> </a:t>
                      </a:r>
                      <a:r>
                        <a:rPr lang="en-US" sz="2400" dirty="0" err="1">
                          <a:solidFill>
                            <a:schemeClr val="tx1">
                              <a:lumMod val="95000"/>
                              <a:lumOff val="5000"/>
                            </a:schemeClr>
                          </a:solidFill>
                          <a:effectLst/>
                        </a:rPr>
                        <a:t>lai</a:t>
                      </a:r>
                      <a:r>
                        <a:rPr lang="en-US" sz="2400" dirty="0">
                          <a:solidFill>
                            <a:schemeClr val="tx1">
                              <a:lumMod val="95000"/>
                              <a:lumOff val="5000"/>
                            </a:schemeClr>
                          </a:solidFill>
                          <a:effectLst/>
                        </a:rPr>
                        <a:t>.</a:t>
                      </a:r>
                      <a:endParaRPr lang="en-US" sz="240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54" marR="16454" marT="0" marB="0">
                    <a:solidFill>
                      <a:schemeClr val="bg1">
                        <a:lumMod val="75000"/>
                      </a:schemeClr>
                    </a:solidFill>
                  </a:tcPr>
                </a:tc>
              </a:tr>
            </a:tbl>
          </a:graphicData>
        </a:graphic>
      </p:graphicFrame>
    </p:spTree>
    <p:extLst>
      <p:ext uri="{BB962C8B-B14F-4D97-AF65-F5344CB8AC3E}">
        <p14:creationId xmlns:p14="http://schemas.microsoft.com/office/powerpoint/2010/main" val="886555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4514"/>
            <a:ext cx="12192000" cy="6858000"/>
          </a:xfrm>
          <a:prstGeom prst="rect">
            <a:avLst/>
          </a:prstGeom>
        </p:spPr>
      </p:pic>
      <p:sp>
        <p:nvSpPr>
          <p:cNvPr id="4" name="Rectangle 3"/>
          <p:cNvSpPr/>
          <p:nvPr/>
        </p:nvSpPr>
        <p:spPr>
          <a:xfrm>
            <a:off x="1117600" y="2089836"/>
            <a:ext cx="9666514" cy="1323439"/>
          </a:xfrm>
          <a:prstGeom prst="rect">
            <a:avLst/>
          </a:prstGeom>
        </p:spPr>
        <p:txBody>
          <a:bodyPr wrap="square">
            <a:spAutoFit/>
          </a:bodyPr>
          <a:lstStyle/>
          <a:p>
            <a:pPr algn="ctr"/>
            <a:r>
              <a:rPr lang="en-US" sz="4000" b="1" i="1" dirty="0" smtClean="0">
                <a:solidFill>
                  <a:srgbClr val="FF0000"/>
                </a:solidFill>
                <a:latin typeface="Times New Roman" panose="02020603050405020304" pitchFamily="18" charset="0"/>
                <a:ea typeface="Times New Roman" panose="02020603050405020304" pitchFamily="18" charset="0"/>
              </a:rPr>
              <a:t>- GV </a:t>
            </a:r>
            <a:r>
              <a:rPr lang="en-US" sz="4000" b="1" i="1" dirty="0" err="1">
                <a:solidFill>
                  <a:srgbClr val="FF0000"/>
                </a:solidFill>
                <a:latin typeface="Times New Roman" panose="02020603050405020304" pitchFamily="18" charset="0"/>
                <a:ea typeface="Times New Roman" panose="02020603050405020304" pitchFamily="18" charset="0"/>
              </a:rPr>
              <a:t>đánh</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giá</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hoạt</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động</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của</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các</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nhóm</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theo</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phiếu</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đánh</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giá</a:t>
            </a:r>
            <a:r>
              <a:rPr lang="en-US" sz="4000" b="1" i="1" dirty="0">
                <a:solidFill>
                  <a:srgbClr val="FF0000"/>
                </a:solidFill>
                <a:latin typeface="Times New Roman" panose="02020603050405020304" pitchFamily="18" charset="0"/>
                <a:ea typeface="Times New Roman" panose="02020603050405020304" pitchFamily="18" charset="0"/>
              </a:rPr>
              <a:t> </a:t>
            </a:r>
            <a:r>
              <a:rPr lang="en-US" sz="4000" b="1" i="1" dirty="0" err="1">
                <a:solidFill>
                  <a:srgbClr val="FF0000"/>
                </a:solidFill>
                <a:latin typeface="Times New Roman" panose="02020603050405020304" pitchFamily="18" charset="0"/>
                <a:ea typeface="Times New Roman" panose="02020603050405020304" pitchFamily="18" charset="0"/>
              </a:rPr>
              <a:t>sau</a:t>
            </a:r>
            <a:endParaRPr lang="en-US" sz="4000" dirty="0">
              <a:solidFill>
                <a:srgbClr val="FF0000"/>
              </a:solidFill>
            </a:endParaRPr>
          </a:p>
        </p:txBody>
      </p:sp>
    </p:spTree>
    <p:extLst>
      <p:ext uri="{BB962C8B-B14F-4D97-AF65-F5344CB8AC3E}">
        <p14:creationId xmlns:p14="http://schemas.microsoft.com/office/powerpoint/2010/main" val="206415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18316558"/>
              </p:ext>
            </p:extLst>
          </p:nvPr>
        </p:nvGraphicFramePr>
        <p:xfrm>
          <a:off x="921764" y="58060"/>
          <a:ext cx="9455950" cy="6765128"/>
        </p:xfrm>
        <a:graphic>
          <a:graphicData uri="http://schemas.openxmlformats.org/drawingml/2006/table">
            <a:tbl>
              <a:tblPr firstRow="1" firstCol="1" bandRow="1">
                <a:tableStyleId>{5C22544A-7EE6-4342-B048-85BDC9FD1C3A}</a:tableStyleId>
              </a:tblPr>
              <a:tblGrid>
                <a:gridCol w="1160031"/>
                <a:gridCol w="4952481"/>
                <a:gridCol w="1311072"/>
                <a:gridCol w="1310045"/>
                <a:gridCol w="722321"/>
              </a:tblGrid>
              <a:tr h="811097">
                <a:tc>
                  <a:txBody>
                    <a:bodyPr/>
                    <a:lstStyle/>
                    <a:p>
                      <a:pPr>
                        <a:lnSpc>
                          <a:spcPct val="107000"/>
                        </a:lnSpc>
                        <a:spcAft>
                          <a:spcPts val="0"/>
                        </a:spcAft>
                      </a:pPr>
                      <a:r>
                        <a:rPr lang="en-US" sz="2000" dirty="0">
                          <a:effectLst/>
                        </a:rPr>
                        <a:t>TT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0070C0"/>
                    </a:solidFill>
                  </a:tcPr>
                </a:tc>
                <a:tc>
                  <a:txBody>
                    <a:bodyPr/>
                    <a:lstStyle/>
                    <a:p>
                      <a:pPr>
                        <a:lnSpc>
                          <a:spcPct val="107000"/>
                        </a:lnSpc>
                        <a:spcAft>
                          <a:spcPts val="0"/>
                        </a:spcAft>
                      </a:pPr>
                      <a:r>
                        <a:rPr lang="en-US" sz="1800" dirty="0" err="1">
                          <a:effectLst/>
                        </a:rPr>
                        <a:t>Tiêu</a:t>
                      </a:r>
                      <a:r>
                        <a:rPr lang="en-US" sz="1800" dirty="0">
                          <a:effectLst/>
                        </a:rPr>
                        <a:t> </a:t>
                      </a:r>
                      <a:r>
                        <a:rPr lang="en-US" sz="1800" dirty="0" err="1">
                          <a:effectLst/>
                        </a:rPr>
                        <a:t>chí</a:t>
                      </a:r>
                      <a:r>
                        <a:rPr lang="en-US" sz="1800" dirty="0">
                          <a:effectLst/>
                        </a:rPr>
                        <a:t> </a:t>
                      </a:r>
                      <a:r>
                        <a:rPr lang="en-US" sz="1800" dirty="0" err="1">
                          <a:effectLst/>
                        </a:rPr>
                        <a:t>đánh</a:t>
                      </a:r>
                      <a:r>
                        <a:rPr lang="en-US" sz="1800" dirty="0">
                          <a:effectLst/>
                        </a:rPr>
                        <a:t> </a:t>
                      </a:r>
                      <a:r>
                        <a:rPr lang="en-US" sz="1800" dirty="0" err="1">
                          <a:effectLst/>
                        </a:rPr>
                        <a:t>giá</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CC0099"/>
                    </a:solidFill>
                  </a:tcPr>
                </a:tc>
                <a:tc>
                  <a:txBody>
                    <a:bodyPr/>
                    <a:lstStyle/>
                    <a:p>
                      <a:pPr>
                        <a:lnSpc>
                          <a:spcPct val="107000"/>
                        </a:lnSpc>
                        <a:spcAft>
                          <a:spcPts val="0"/>
                        </a:spcAft>
                      </a:pPr>
                      <a:r>
                        <a:rPr lang="en-US" sz="1800" dirty="0" err="1">
                          <a:effectLst/>
                        </a:rPr>
                        <a:t>Điểm</a:t>
                      </a:r>
                      <a:r>
                        <a:rPr lang="en-US" sz="1800" dirty="0">
                          <a:effectLst/>
                        </a:rPr>
                        <a:t/>
                      </a:r>
                      <a:br>
                        <a:rPr lang="en-US" sz="1800" dirty="0">
                          <a:effectLst/>
                        </a:rPr>
                      </a:br>
                      <a:r>
                        <a:rPr lang="en-US" sz="1800" dirty="0" err="1">
                          <a:effectLst/>
                        </a:rPr>
                        <a:t>tối</a:t>
                      </a:r>
                      <a:r>
                        <a:rPr lang="en-US" sz="1800" dirty="0">
                          <a:effectLst/>
                        </a:rPr>
                        <a:t> </a:t>
                      </a:r>
                      <a:r>
                        <a:rPr lang="en-US" sz="1800" dirty="0" err="1">
                          <a:effectLst/>
                        </a:rPr>
                        <a:t>đa</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CC0099"/>
                    </a:solidFill>
                  </a:tcPr>
                </a:tc>
                <a:tc>
                  <a:txBody>
                    <a:bodyPr/>
                    <a:lstStyle/>
                    <a:p>
                      <a:pPr>
                        <a:lnSpc>
                          <a:spcPct val="107000"/>
                        </a:lnSpc>
                        <a:spcAft>
                          <a:spcPts val="0"/>
                        </a:spcAft>
                      </a:pPr>
                      <a:r>
                        <a:rPr lang="en-US" sz="1800" dirty="0" err="1">
                          <a:effectLst/>
                        </a:rPr>
                        <a:t>Điểm</a:t>
                      </a:r>
                      <a:r>
                        <a:rPr lang="en-US" sz="1800" dirty="0">
                          <a:effectLst/>
                        </a:rPr>
                        <a:t/>
                      </a:r>
                      <a:br>
                        <a:rPr lang="en-US" sz="1800" dirty="0">
                          <a:effectLst/>
                        </a:rPr>
                      </a:br>
                      <a:r>
                        <a:rPr lang="en-US" sz="1800" dirty="0" err="1">
                          <a:effectLst/>
                        </a:rPr>
                        <a:t>đạt</a:t>
                      </a:r>
                      <a:r>
                        <a:rPr lang="en-US" sz="1800" dirty="0">
                          <a:effectLst/>
                        </a:rPr>
                        <a:t/>
                      </a:r>
                      <a:br>
                        <a:rPr lang="en-US" sz="1800" dirty="0">
                          <a:effectLst/>
                        </a:rPr>
                      </a:br>
                      <a:r>
                        <a:rPr lang="en-US" sz="1800" dirty="0" err="1">
                          <a:effectLst/>
                        </a:rPr>
                        <a:t>được</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CC0099"/>
                    </a:solidFill>
                  </a:tcPr>
                </a:tc>
                <a:tc>
                  <a:txBody>
                    <a:bodyPr/>
                    <a:lstStyle/>
                    <a:p>
                      <a:pPr>
                        <a:lnSpc>
                          <a:spcPct val="107000"/>
                        </a:lnSpc>
                        <a:spcAft>
                          <a:spcPts val="0"/>
                        </a:spcAft>
                      </a:pPr>
                      <a:r>
                        <a:rPr lang="en-US" sz="1800" dirty="0" err="1">
                          <a:effectLst/>
                        </a:rPr>
                        <a:t>Ghi</a:t>
                      </a:r>
                      <a:r>
                        <a:rPr lang="en-US" sz="1800" dirty="0">
                          <a:effectLst/>
                        </a:rPr>
                        <a:t/>
                      </a:r>
                      <a:br>
                        <a:rPr lang="en-US" sz="1800" dirty="0">
                          <a:effectLst/>
                        </a:rPr>
                      </a:br>
                      <a:r>
                        <a:rPr lang="en-US" sz="1800" dirty="0" err="1">
                          <a:effectLst/>
                        </a:rPr>
                        <a:t>chú</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CC0099"/>
                    </a:solidFill>
                  </a:tcPr>
                </a:tc>
              </a:tr>
              <a:tr h="290349">
                <a:tc>
                  <a:txBody>
                    <a:bodyPr/>
                    <a:lstStyle/>
                    <a:p>
                      <a:pPr>
                        <a:lnSpc>
                          <a:spcPct val="107000"/>
                        </a:lnSpc>
                        <a:spcAft>
                          <a:spcPts val="0"/>
                        </a:spcAft>
                      </a:pPr>
                      <a:r>
                        <a:rPr lang="en-US" sz="2000" dirty="0">
                          <a:effectLst/>
                        </a:rPr>
                        <a:t>1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0070C0"/>
                    </a:solidFill>
                  </a:tcPr>
                </a:tc>
                <a:tc>
                  <a:txBody>
                    <a:bodyPr/>
                    <a:lstStyle/>
                    <a:p>
                      <a:pPr>
                        <a:lnSpc>
                          <a:spcPct val="107000"/>
                        </a:lnSpc>
                        <a:spcAft>
                          <a:spcPts val="0"/>
                        </a:spcAft>
                      </a:pPr>
                      <a:r>
                        <a:rPr lang="en-US" sz="1800" dirty="0" err="1">
                          <a:effectLst/>
                        </a:rPr>
                        <a:t>Số</a:t>
                      </a:r>
                      <a:r>
                        <a:rPr lang="en-US" sz="1800" dirty="0">
                          <a:effectLst/>
                        </a:rPr>
                        <a:t> </a:t>
                      </a:r>
                      <a:r>
                        <a:rPr lang="en-US" sz="1800" dirty="0" err="1">
                          <a:effectLst/>
                        </a:rPr>
                        <a:t>lượng</a:t>
                      </a:r>
                      <a:r>
                        <a:rPr lang="en-US" sz="1800" dirty="0">
                          <a:effectLst/>
                        </a:rPr>
                        <a:t> </a:t>
                      </a:r>
                      <a:r>
                        <a:rPr lang="en-US" sz="1800" dirty="0" err="1">
                          <a:effectLst/>
                        </a:rPr>
                        <a:t>thành</a:t>
                      </a:r>
                      <a:r>
                        <a:rPr lang="en-US" sz="1800" dirty="0">
                          <a:effectLst/>
                        </a:rPr>
                        <a:t> </a:t>
                      </a:r>
                      <a:r>
                        <a:rPr lang="en-US" sz="1800" dirty="0" err="1">
                          <a:effectLst/>
                        </a:rPr>
                        <a:t>viên</a:t>
                      </a:r>
                      <a:r>
                        <a:rPr lang="en-US" sz="1800" dirty="0">
                          <a:effectLst/>
                        </a:rPr>
                        <a:t> </a:t>
                      </a:r>
                      <a:r>
                        <a:rPr lang="en-US" sz="1800" dirty="0" err="1">
                          <a:effectLst/>
                        </a:rPr>
                        <a:t>đầy</a:t>
                      </a:r>
                      <a:r>
                        <a:rPr lang="en-US" sz="1800" dirty="0">
                          <a:effectLst/>
                        </a:rPr>
                        <a:t> </a:t>
                      </a:r>
                      <a:r>
                        <a:rPr lang="en-US" sz="1800" dirty="0" err="1">
                          <a:effectLst/>
                        </a:rPr>
                        <a:t>đủ</a:t>
                      </a:r>
                      <a:r>
                        <a:rPr lang="en-US" sz="1800" dirty="0">
                          <a:effectLst/>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spcAft>
                          <a:spcPts val="0"/>
                        </a:spcAft>
                      </a:pPr>
                      <a:r>
                        <a:rPr lang="en-US" sz="1600">
                          <a:effectLst/>
                        </a:rPr>
                        <a: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r>
              <a:tr h="536211">
                <a:tc>
                  <a:txBody>
                    <a:bodyPr/>
                    <a:lstStyle/>
                    <a:p>
                      <a:pPr>
                        <a:lnSpc>
                          <a:spcPct val="107000"/>
                        </a:lnSpc>
                        <a:spcAft>
                          <a:spcPts val="0"/>
                        </a:spcAft>
                      </a:pPr>
                      <a:r>
                        <a:rPr lang="en-US" sz="2000" dirty="0">
                          <a:effectLst/>
                        </a:rPr>
                        <a:t>2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0070C0"/>
                    </a:solidFill>
                  </a:tcPr>
                </a:tc>
                <a:tc>
                  <a:txBody>
                    <a:bodyPr/>
                    <a:lstStyle/>
                    <a:p>
                      <a:pPr>
                        <a:lnSpc>
                          <a:spcPct val="107000"/>
                        </a:lnSpc>
                        <a:spcAft>
                          <a:spcPts val="0"/>
                        </a:spcAft>
                      </a:pPr>
                      <a:r>
                        <a:rPr lang="en-US" sz="1800">
                          <a:effectLst/>
                        </a:rPr>
                        <a:t>Phân công nhiệm vụ rõ ràng cho các thành viên trong nhóm.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spcAft>
                          <a:spcPts val="0"/>
                        </a:spcAft>
                      </a:pPr>
                      <a:r>
                        <a:rPr lang="en-US" sz="1600">
                          <a:effectLst/>
                        </a:rPr>
                        <a: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r>
              <a:tr h="536211">
                <a:tc>
                  <a:txBody>
                    <a:bodyPr/>
                    <a:lstStyle/>
                    <a:p>
                      <a:pPr>
                        <a:lnSpc>
                          <a:spcPct val="107000"/>
                        </a:lnSpc>
                        <a:spcAft>
                          <a:spcPts val="0"/>
                        </a:spcAft>
                      </a:pPr>
                      <a:r>
                        <a:rPr lang="en-US" sz="2000" dirty="0">
                          <a:effectLst/>
                        </a:rPr>
                        <a:t>3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0070C0"/>
                    </a:solidFill>
                  </a:tcPr>
                </a:tc>
                <a:tc>
                  <a:txBody>
                    <a:bodyPr/>
                    <a:lstStyle/>
                    <a:p>
                      <a:pPr>
                        <a:lnSpc>
                          <a:spcPct val="107000"/>
                        </a:lnSpc>
                        <a:spcAft>
                          <a:spcPts val="0"/>
                        </a:spcAft>
                      </a:pPr>
                      <a:r>
                        <a:rPr lang="en-US" sz="1800" dirty="0" err="1">
                          <a:effectLst/>
                        </a:rPr>
                        <a:t>Tất</a:t>
                      </a:r>
                      <a:r>
                        <a:rPr lang="en-US" sz="1800" dirty="0">
                          <a:effectLst/>
                        </a:rPr>
                        <a:t> </a:t>
                      </a:r>
                      <a:r>
                        <a:rPr lang="en-US" sz="1800" dirty="0" err="1">
                          <a:effectLst/>
                        </a:rPr>
                        <a:t>cả</a:t>
                      </a:r>
                      <a:r>
                        <a:rPr lang="en-US" sz="1800" dirty="0">
                          <a:effectLst/>
                        </a:rPr>
                        <a:t> </a:t>
                      </a:r>
                      <a:r>
                        <a:rPr lang="en-US" sz="1800" dirty="0" err="1">
                          <a:effectLst/>
                        </a:rPr>
                        <a:t>thành</a:t>
                      </a:r>
                      <a:r>
                        <a:rPr lang="en-US" sz="1800" dirty="0">
                          <a:effectLst/>
                        </a:rPr>
                        <a:t> </a:t>
                      </a:r>
                      <a:r>
                        <a:rPr lang="en-US" sz="1800" dirty="0" err="1">
                          <a:effectLst/>
                        </a:rPr>
                        <a:t>viên</a:t>
                      </a:r>
                      <a:r>
                        <a:rPr lang="en-US" sz="1800" dirty="0">
                          <a:effectLst/>
                        </a:rPr>
                        <a:t> </a:t>
                      </a:r>
                      <a:r>
                        <a:rPr lang="en-US" sz="1800" dirty="0" err="1">
                          <a:effectLst/>
                        </a:rPr>
                        <a:t>đều</a:t>
                      </a:r>
                      <a:r>
                        <a:rPr lang="en-US" sz="1800" dirty="0">
                          <a:effectLst/>
                        </a:rPr>
                        <a:t> </a:t>
                      </a:r>
                      <a:r>
                        <a:rPr lang="en-US" sz="1800" dirty="0" err="1">
                          <a:effectLst/>
                        </a:rPr>
                        <a:t>tích</a:t>
                      </a:r>
                      <a:r>
                        <a:rPr lang="en-US" sz="1800" dirty="0">
                          <a:effectLst/>
                        </a:rPr>
                        <a:t> </a:t>
                      </a:r>
                      <a:r>
                        <a:rPr lang="en-US" sz="1800" dirty="0" err="1">
                          <a:effectLst/>
                        </a:rPr>
                        <a:t>cực</a:t>
                      </a:r>
                      <a:r>
                        <a:rPr lang="en-US" sz="1800" dirty="0">
                          <a:effectLst/>
                        </a:rPr>
                        <a:t> </a:t>
                      </a:r>
                      <a:r>
                        <a:rPr lang="en-US" sz="1800" dirty="0" err="1">
                          <a:effectLst/>
                        </a:rPr>
                        <a:t>tham</a:t>
                      </a:r>
                      <a:r>
                        <a:rPr lang="en-US" sz="1800" dirty="0">
                          <a:effectLst/>
                        </a:rPr>
                        <a:t> </a:t>
                      </a:r>
                      <a:r>
                        <a:rPr lang="en-US" sz="1800" dirty="0" err="1">
                          <a:effectLst/>
                        </a:rPr>
                        <a:t>gia</a:t>
                      </a:r>
                      <a:r>
                        <a:rPr lang="en-US" sz="1800" dirty="0">
                          <a:effectLst/>
                        </a:rPr>
                        <a:t> </a:t>
                      </a:r>
                      <a:r>
                        <a:rPr lang="en-US" sz="1800" dirty="0" err="1">
                          <a:effectLst/>
                        </a:rPr>
                        <a:t>hoạt</a:t>
                      </a:r>
                      <a:r>
                        <a:rPr lang="en-US" sz="1800" dirty="0">
                          <a:effectLst/>
                        </a:rPr>
                        <a:t> </a:t>
                      </a:r>
                      <a:r>
                        <a:rPr lang="en-US" sz="1800" dirty="0" err="1">
                          <a:effectLst/>
                        </a:rPr>
                        <a:t>động</a:t>
                      </a:r>
                      <a:r>
                        <a:rPr lang="en-US" sz="1800" dirty="0">
                          <a:effectLst/>
                        </a:rPr>
                        <a:t> </a:t>
                      </a:r>
                      <a:r>
                        <a:rPr lang="en-US" sz="1800" dirty="0" err="1">
                          <a:effectLst/>
                        </a:rPr>
                        <a:t>của</a:t>
                      </a:r>
                      <a:r>
                        <a:rPr lang="en-US" sz="1800" dirty="0">
                          <a:effectLst/>
                        </a:rPr>
                        <a:t> </a:t>
                      </a:r>
                      <a:r>
                        <a:rPr lang="en-US" sz="1800" dirty="0" err="1">
                          <a:effectLst/>
                        </a:rPr>
                        <a:t>nhóm</a:t>
                      </a:r>
                      <a:r>
                        <a:rPr lang="en-US" sz="1800" dirty="0">
                          <a:effectLst/>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spcAft>
                          <a:spcPts val="0"/>
                        </a:spcAft>
                      </a:pPr>
                      <a:r>
                        <a:rPr lang="en-US" sz="1600">
                          <a:effectLst/>
                        </a:rPr>
                        <a: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r>
              <a:tr h="333086">
                <a:tc>
                  <a:txBody>
                    <a:bodyPr/>
                    <a:lstStyle/>
                    <a:p>
                      <a:pPr>
                        <a:lnSpc>
                          <a:spcPct val="107000"/>
                        </a:lnSpc>
                        <a:spcAft>
                          <a:spcPts val="0"/>
                        </a:spcAft>
                      </a:pPr>
                      <a:r>
                        <a:rPr lang="en-US" sz="2000" dirty="0">
                          <a:effectLst/>
                        </a:rPr>
                        <a:t>4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0070C0"/>
                    </a:solidFill>
                  </a:tcPr>
                </a:tc>
                <a:tc>
                  <a:txBody>
                    <a:bodyPr/>
                    <a:lstStyle/>
                    <a:p>
                      <a:pPr>
                        <a:lnSpc>
                          <a:spcPct val="107000"/>
                        </a:lnSpc>
                        <a:spcAft>
                          <a:spcPts val="0"/>
                        </a:spcAft>
                      </a:pPr>
                      <a:r>
                        <a:rPr lang="en-US" sz="1800">
                          <a:effectLst/>
                        </a:rPr>
                        <a:t>Hoà đồng, hợp tác với các thành viên trong nhóm.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spcAft>
                          <a:spcPts val="0"/>
                        </a:spcAft>
                      </a:pPr>
                      <a:r>
                        <a:rPr lang="en-US" sz="1600">
                          <a:effectLst/>
                        </a:rPr>
                        <a: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r>
              <a:tr h="3559952">
                <a:tc>
                  <a:txBody>
                    <a:bodyPr/>
                    <a:lstStyle/>
                    <a:p>
                      <a:pPr>
                        <a:lnSpc>
                          <a:spcPct val="107000"/>
                        </a:lnSpc>
                        <a:spcAft>
                          <a:spcPts val="0"/>
                        </a:spcAft>
                      </a:pPr>
                      <a:r>
                        <a:rPr lang="en-US" sz="2000" dirty="0">
                          <a:effectLst/>
                        </a:rPr>
                        <a:t>5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0070C0"/>
                    </a:solidFill>
                  </a:tcPr>
                </a:tc>
                <a:tc>
                  <a:txBody>
                    <a:bodyPr/>
                    <a:lstStyle/>
                    <a:p>
                      <a:pPr marL="21590" indent="-21590">
                        <a:lnSpc>
                          <a:spcPct val="107000"/>
                        </a:lnSpc>
                        <a:spcAft>
                          <a:spcPts val="0"/>
                        </a:spcAft>
                      </a:pPr>
                      <a:r>
                        <a:rPr lang="en-US" sz="1800" dirty="0">
                          <a:effectLst/>
                        </a:rPr>
                        <a:t>– </a:t>
                      </a:r>
                      <a:r>
                        <a:rPr lang="en-US" sz="1800" dirty="0" err="1">
                          <a:effectLst/>
                        </a:rPr>
                        <a:t>Về</a:t>
                      </a:r>
                      <a:r>
                        <a:rPr lang="en-US" sz="1800" dirty="0">
                          <a:effectLst/>
                        </a:rPr>
                        <a:t> video:</a:t>
                      </a:r>
                      <a:br>
                        <a:rPr lang="en-US" sz="1800" dirty="0">
                          <a:effectLst/>
                        </a:rPr>
                      </a:br>
                      <a:r>
                        <a:rPr lang="en-US" sz="1800" dirty="0">
                          <a:effectLst/>
                        </a:rPr>
                        <a:t>    + Video </a:t>
                      </a:r>
                      <a:r>
                        <a:rPr lang="en-US" sz="1800" dirty="0" err="1">
                          <a:effectLst/>
                        </a:rPr>
                        <a:t>rõ</a:t>
                      </a:r>
                      <a:r>
                        <a:rPr lang="en-US" sz="1800" dirty="0">
                          <a:effectLst/>
                        </a:rPr>
                        <a:t> </a:t>
                      </a:r>
                      <a:r>
                        <a:rPr lang="en-US" sz="1800" dirty="0" err="1">
                          <a:effectLst/>
                        </a:rPr>
                        <a:t>ràng</a:t>
                      </a:r>
                      <a:r>
                        <a:rPr lang="en-US" sz="1800" dirty="0">
                          <a:effectLst/>
                        </a:rPr>
                        <a:t>, </a:t>
                      </a:r>
                      <a:r>
                        <a:rPr lang="en-US" sz="1800" dirty="0" err="1">
                          <a:effectLst/>
                        </a:rPr>
                        <a:t>âm</a:t>
                      </a:r>
                      <a:r>
                        <a:rPr lang="en-US" sz="1800" dirty="0">
                          <a:effectLst/>
                        </a:rPr>
                        <a:t> </a:t>
                      </a:r>
                      <a:r>
                        <a:rPr lang="en-US" sz="1800" dirty="0" err="1">
                          <a:effectLst/>
                        </a:rPr>
                        <a:t>thanh</a:t>
                      </a:r>
                      <a:r>
                        <a:rPr lang="en-US" sz="1800" dirty="0">
                          <a:effectLst/>
                        </a:rPr>
                        <a:t> </a:t>
                      </a:r>
                      <a:r>
                        <a:rPr lang="en-US" sz="1800" dirty="0" err="1">
                          <a:effectLst/>
                        </a:rPr>
                        <a:t>tốt</a:t>
                      </a:r>
                      <a:r>
                        <a:rPr lang="en-US" sz="1800" dirty="0">
                          <a:effectLst/>
                        </a:rPr>
                        <a:t>.</a:t>
                      </a:r>
                      <a:br>
                        <a:rPr lang="en-US" sz="1800" dirty="0">
                          <a:effectLst/>
                        </a:rPr>
                      </a:br>
                      <a:r>
                        <a:rPr lang="en-US" sz="1800" dirty="0">
                          <a:effectLst/>
                        </a:rPr>
                        <a:t>    + </a:t>
                      </a:r>
                      <a:r>
                        <a:rPr lang="en-US" sz="1800" dirty="0" err="1">
                          <a:effectLst/>
                        </a:rPr>
                        <a:t>Người</a:t>
                      </a:r>
                      <a:r>
                        <a:rPr lang="en-US" sz="1800" dirty="0">
                          <a:effectLst/>
                        </a:rPr>
                        <a:t> </a:t>
                      </a:r>
                      <a:r>
                        <a:rPr lang="en-US" sz="1800" dirty="0" err="1">
                          <a:effectLst/>
                        </a:rPr>
                        <a:t>phỏng</a:t>
                      </a:r>
                      <a:r>
                        <a:rPr lang="en-US" sz="1800" dirty="0">
                          <a:effectLst/>
                        </a:rPr>
                        <a:t> </a:t>
                      </a:r>
                      <a:r>
                        <a:rPr lang="en-US" sz="1800" dirty="0" err="1">
                          <a:effectLst/>
                        </a:rPr>
                        <a:t>vấn</a:t>
                      </a:r>
                      <a:r>
                        <a:rPr lang="en-US" sz="1800" dirty="0">
                          <a:effectLst/>
                        </a:rPr>
                        <a:t> </a:t>
                      </a:r>
                      <a:r>
                        <a:rPr lang="en-US" sz="1800" dirty="0" err="1">
                          <a:effectLst/>
                        </a:rPr>
                        <a:t>đưa</a:t>
                      </a:r>
                      <a:r>
                        <a:rPr lang="en-US" sz="1800" dirty="0">
                          <a:effectLst/>
                        </a:rPr>
                        <a:t> </a:t>
                      </a:r>
                      <a:r>
                        <a:rPr lang="en-US" sz="1800" dirty="0" err="1">
                          <a:effectLst/>
                        </a:rPr>
                        <a:t>ra</a:t>
                      </a:r>
                      <a:r>
                        <a:rPr lang="en-US" sz="1800" dirty="0">
                          <a:effectLst/>
                        </a:rPr>
                        <a:t> </a:t>
                      </a:r>
                      <a:r>
                        <a:rPr lang="en-US" sz="1800" dirty="0" err="1">
                          <a:effectLst/>
                        </a:rPr>
                        <a:t>được</a:t>
                      </a:r>
                      <a:r>
                        <a:rPr lang="en-US" sz="1800" dirty="0">
                          <a:effectLst/>
                        </a:rPr>
                        <a:t> </a:t>
                      </a:r>
                      <a:r>
                        <a:rPr lang="en-US" sz="1800" dirty="0" err="1">
                          <a:effectLst/>
                        </a:rPr>
                        <a:t>các</a:t>
                      </a:r>
                      <a:r>
                        <a:rPr lang="en-US" sz="1800" dirty="0">
                          <a:effectLst/>
                        </a:rPr>
                        <a:t> </a:t>
                      </a:r>
                      <a:r>
                        <a:rPr lang="en-US" sz="1800" dirty="0" err="1">
                          <a:effectLst/>
                        </a:rPr>
                        <a:t>câu</a:t>
                      </a:r>
                      <a:r>
                        <a:rPr lang="en-US" sz="1800" dirty="0">
                          <a:effectLst/>
                        </a:rPr>
                        <a:t> </a:t>
                      </a:r>
                      <a:r>
                        <a:rPr lang="en-US" sz="1800" dirty="0" err="1">
                          <a:effectLst/>
                        </a:rPr>
                        <a:t>hỏi</a:t>
                      </a:r>
                      <a:r>
                        <a:rPr lang="en-US" sz="1800" dirty="0">
                          <a:effectLst/>
                        </a:rPr>
                        <a:t> </a:t>
                      </a:r>
                      <a:r>
                        <a:rPr lang="en-US" sz="1800" dirty="0" err="1">
                          <a:effectLst/>
                        </a:rPr>
                        <a:t>để</a:t>
                      </a:r>
                      <a:r>
                        <a:rPr lang="en-US" sz="1800" dirty="0">
                          <a:effectLst/>
                        </a:rPr>
                        <a:t> </a:t>
                      </a:r>
                      <a:r>
                        <a:rPr lang="en-US" sz="1800" dirty="0" err="1">
                          <a:effectLst/>
                        </a:rPr>
                        <a:t>giải</a:t>
                      </a:r>
                      <a:r>
                        <a:rPr lang="en-US" sz="1800" dirty="0">
                          <a:effectLst/>
                        </a:rPr>
                        <a:t> </a:t>
                      </a:r>
                      <a:r>
                        <a:rPr lang="en-US" sz="1800" dirty="0" err="1">
                          <a:effectLst/>
                        </a:rPr>
                        <a:t>quyết</a:t>
                      </a:r>
                      <a:r>
                        <a:rPr lang="en-US" sz="1800" dirty="0">
                          <a:effectLst/>
                        </a:rPr>
                        <a:t> </a:t>
                      </a:r>
                      <a:r>
                        <a:rPr lang="en-US" sz="1800" dirty="0" err="1">
                          <a:effectLst/>
                        </a:rPr>
                        <a:t>vấn</a:t>
                      </a:r>
                      <a:r>
                        <a:rPr lang="en-US" sz="1800" dirty="0">
                          <a:effectLst/>
                        </a:rPr>
                        <a:t/>
                      </a:r>
                      <a:br>
                        <a:rPr lang="en-US" sz="1800" dirty="0">
                          <a:effectLst/>
                        </a:rPr>
                      </a:br>
                      <a:r>
                        <a:rPr lang="en-US" sz="1800" dirty="0" err="1">
                          <a:effectLst/>
                        </a:rPr>
                        <a:t>đề</a:t>
                      </a:r>
                      <a:r>
                        <a:rPr lang="en-US" sz="1800" dirty="0">
                          <a:effectLst/>
                        </a:rPr>
                        <a:t> </a:t>
                      </a:r>
                      <a:r>
                        <a:rPr lang="en-US" sz="1800" dirty="0" err="1">
                          <a:effectLst/>
                        </a:rPr>
                        <a:t>tốt</a:t>
                      </a:r>
                      <a:r>
                        <a:rPr lang="en-US" sz="1800" dirty="0">
                          <a:effectLst/>
                        </a:rPr>
                        <a:t/>
                      </a:r>
                      <a:br>
                        <a:rPr lang="en-US" sz="1800" dirty="0">
                          <a:effectLst/>
                        </a:rPr>
                      </a:br>
                      <a:r>
                        <a:rPr lang="en-US" sz="1800" dirty="0">
                          <a:effectLst/>
                        </a:rPr>
                        <a:t/>
                      </a:r>
                      <a:br>
                        <a:rPr lang="en-US" sz="1800" dirty="0">
                          <a:effectLst/>
                        </a:rPr>
                      </a:br>
                      <a:r>
                        <a:rPr lang="en-US" sz="1800" dirty="0">
                          <a:effectLst/>
                        </a:rPr>
                        <a:t>– </a:t>
                      </a:r>
                      <a:r>
                        <a:rPr lang="en-US" sz="1800" dirty="0" err="1">
                          <a:effectLst/>
                        </a:rPr>
                        <a:t>Về</a:t>
                      </a:r>
                      <a:r>
                        <a:rPr lang="en-US" sz="1800" dirty="0">
                          <a:effectLst/>
                        </a:rPr>
                        <a:t> </a:t>
                      </a:r>
                      <a:r>
                        <a:rPr lang="en-US" sz="1800" dirty="0" err="1">
                          <a:effectLst/>
                        </a:rPr>
                        <a:t>powerpoint</a:t>
                      </a:r>
                      <a:r>
                        <a:rPr lang="en-US" sz="1800" dirty="0">
                          <a:effectLst/>
                        </a:rPr>
                        <a:t>:</a:t>
                      </a:r>
                      <a:br>
                        <a:rPr lang="en-US" sz="1800" dirty="0">
                          <a:effectLst/>
                        </a:rPr>
                      </a:br>
                      <a:r>
                        <a:rPr lang="en-US" sz="1800" dirty="0">
                          <a:effectLst/>
                        </a:rPr>
                        <a:t>+ </a:t>
                      </a:r>
                      <a:r>
                        <a:rPr lang="en-US" sz="1800" dirty="0" err="1">
                          <a:effectLst/>
                        </a:rPr>
                        <a:t>Bài</a:t>
                      </a:r>
                      <a:r>
                        <a:rPr lang="en-US" sz="1800" dirty="0">
                          <a:effectLst/>
                        </a:rPr>
                        <a:t> </a:t>
                      </a:r>
                      <a:r>
                        <a:rPr lang="en-US" sz="1800" dirty="0" err="1">
                          <a:effectLst/>
                        </a:rPr>
                        <a:t>thuyết</a:t>
                      </a:r>
                      <a:r>
                        <a:rPr lang="en-US" sz="1800" dirty="0">
                          <a:effectLst/>
                        </a:rPr>
                        <a:t> </a:t>
                      </a:r>
                      <a:r>
                        <a:rPr lang="en-US" sz="1800" dirty="0" err="1">
                          <a:effectLst/>
                        </a:rPr>
                        <a:t>trình</a:t>
                      </a:r>
                      <a:r>
                        <a:rPr lang="en-US" sz="1800" dirty="0">
                          <a:effectLst/>
                        </a:rPr>
                        <a:t> </a:t>
                      </a:r>
                      <a:r>
                        <a:rPr lang="en-US" sz="1800" dirty="0" err="1">
                          <a:effectLst/>
                        </a:rPr>
                        <a:t>rõ</a:t>
                      </a:r>
                      <a:r>
                        <a:rPr lang="en-US" sz="1800" dirty="0">
                          <a:effectLst/>
                        </a:rPr>
                        <a:t> </a:t>
                      </a:r>
                      <a:r>
                        <a:rPr lang="en-US" sz="1800" dirty="0" err="1">
                          <a:effectLst/>
                        </a:rPr>
                        <a:t>ràng</a:t>
                      </a:r>
                      <a:r>
                        <a:rPr lang="en-US" sz="1800" dirty="0">
                          <a:effectLst/>
                        </a:rPr>
                        <a:t>, </a:t>
                      </a:r>
                      <a:r>
                        <a:rPr lang="en-US" sz="1800" dirty="0" err="1">
                          <a:effectLst/>
                        </a:rPr>
                        <a:t>mạch</a:t>
                      </a:r>
                      <a:r>
                        <a:rPr lang="en-US" sz="1800" dirty="0">
                          <a:effectLst/>
                        </a:rPr>
                        <a:t> </a:t>
                      </a:r>
                      <a:r>
                        <a:rPr lang="en-US" sz="1800" dirty="0" err="1">
                          <a:effectLst/>
                        </a:rPr>
                        <a:t>lạc</a:t>
                      </a:r>
                      <a:r>
                        <a:rPr lang="en-US" sz="1800" dirty="0">
                          <a:effectLst/>
                        </a:rPr>
                        <a:t>, </a:t>
                      </a:r>
                      <a:r>
                        <a:rPr lang="en-US" sz="1800" dirty="0" err="1">
                          <a:effectLst/>
                        </a:rPr>
                        <a:t>dễ</a:t>
                      </a:r>
                      <a:r>
                        <a:rPr lang="en-US" sz="1800" dirty="0">
                          <a:effectLst/>
                        </a:rPr>
                        <a:t> </a:t>
                      </a:r>
                      <a:r>
                        <a:rPr lang="en-US" sz="1800" dirty="0" err="1">
                          <a:effectLst/>
                        </a:rPr>
                        <a:t>hiểu</a:t>
                      </a:r>
                      <a:r>
                        <a:rPr lang="en-US" sz="1800" dirty="0">
                          <a:effectLst/>
                        </a:rPr>
                        <a:t>.</a:t>
                      </a:r>
                      <a:br>
                        <a:rPr lang="en-US" sz="1800" dirty="0">
                          <a:effectLst/>
                        </a:rPr>
                      </a:br>
                      <a:r>
                        <a:rPr lang="en-US" sz="1800" dirty="0">
                          <a:effectLst/>
                        </a:rPr>
                        <a:t>+ </a:t>
                      </a:r>
                      <a:r>
                        <a:rPr lang="en-US" sz="1800" dirty="0" err="1">
                          <a:effectLst/>
                        </a:rPr>
                        <a:t>Powerpoint</a:t>
                      </a:r>
                      <a:r>
                        <a:rPr lang="en-US" sz="1800" dirty="0">
                          <a:effectLst/>
                        </a:rPr>
                        <a:t> </a:t>
                      </a:r>
                      <a:r>
                        <a:rPr lang="en-US" sz="1800" dirty="0" err="1">
                          <a:effectLst/>
                        </a:rPr>
                        <a:t>rõ</a:t>
                      </a:r>
                      <a:r>
                        <a:rPr lang="en-US" sz="1800" dirty="0">
                          <a:effectLst/>
                        </a:rPr>
                        <a:t> </a:t>
                      </a:r>
                      <a:r>
                        <a:rPr lang="en-US" sz="1800" dirty="0" err="1">
                          <a:effectLst/>
                        </a:rPr>
                        <a:t>ràng</a:t>
                      </a:r>
                      <a:r>
                        <a:rPr lang="en-US" sz="1800" dirty="0">
                          <a:effectLst/>
                        </a:rPr>
                        <a:t>, </a:t>
                      </a:r>
                      <a:r>
                        <a:rPr lang="en-US" sz="1800" dirty="0" err="1">
                          <a:effectLst/>
                        </a:rPr>
                        <a:t>đẹp</a:t>
                      </a:r>
                      <a:r>
                        <a:rPr lang="en-US" sz="1800" dirty="0">
                          <a:effectLst/>
                        </a:rPr>
                        <a:t>, </a:t>
                      </a:r>
                      <a:r>
                        <a:rPr lang="en-US" sz="1800" dirty="0" err="1">
                          <a:effectLst/>
                        </a:rPr>
                        <a:t>nêu</a:t>
                      </a:r>
                      <a:r>
                        <a:rPr lang="en-US" sz="1800" dirty="0">
                          <a:effectLst/>
                        </a:rPr>
                        <a:t> </a:t>
                      </a:r>
                      <a:r>
                        <a:rPr lang="en-US" sz="1800" dirty="0" err="1">
                          <a:effectLst/>
                        </a:rPr>
                        <a:t>được</a:t>
                      </a:r>
                      <a:r>
                        <a:rPr lang="en-US" sz="1800" dirty="0">
                          <a:effectLst/>
                        </a:rPr>
                        <a:t> </a:t>
                      </a:r>
                      <a:r>
                        <a:rPr lang="en-US" sz="1800" dirty="0" err="1">
                          <a:effectLst/>
                        </a:rPr>
                        <a:t>các</a:t>
                      </a:r>
                      <a:r>
                        <a:rPr lang="en-US" sz="1800" dirty="0">
                          <a:effectLst/>
                        </a:rPr>
                        <a:t> ý </a:t>
                      </a:r>
                      <a:r>
                        <a:rPr lang="en-US" sz="1800" dirty="0" err="1">
                          <a:effectLst/>
                        </a:rPr>
                        <a:t>chính</a:t>
                      </a:r>
                      <a:r>
                        <a:rPr lang="en-US" sz="1800" dirty="0">
                          <a:effectLst/>
                        </a:rPr>
                        <a:t> </a:t>
                      </a:r>
                      <a:r>
                        <a:rPr lang="en-US" sz="1800" dirty="0" err="1">
                          <a:effectLst/>
                        </a:rPr>
                        <a:t>của</a:t>
                      </a:r>
                      <a:r>
                        <a:rPr lang="en-US" sz="1800" dirty="0">
                          <a:effectLst/>
                        </a:rPr>
                        <a:t> </a:t>
                      </a:r>
                      <a:r>
                        <a:rPr lang="en-US" sz="1800" dirty="0" err="1">
                          <a:effectLst/>
                        </a:rPr>
                        <a:t>vấn</a:t>
                      </a:r>
                      <a:r>
                        <a:rPr lang="en-US" sz="1800" dirty="0">
                          <a:effectLst/>
                        </a:rPr>
                        <a:t> </a:t>
                      </a:r>
                      <a:r>
                        <a:rPr lang="en-US" sz="1800" dirty="0" err="1">
                          <a:effectLst/>
                        </a:rPr>
                        <a:t>đề</a:t>
                      </a:r>
                      <a:r>
                        <a:rPr lang="en-US" sz="1800" dirty="0">
                          <a:effectLst/>
                        </a:rPr>
                        <a:t>.</a:t>
                      </a:r>
                    </a:p>
                    <a:p>
                      <a:pPr>
                        <a:lnSpc>
                          <a:spcPct val="107000"/>
                        </a:lnSpc>
                        <a:spcAft>
                          <a:spcPts val="0"/>
                        </a:spcAft>
                      </a:pPr>
                      <a:r>
                        <a:rPr lang="en-US" sz="1800" dirty="0">
                          <a:effectLst/>
                        </a:rPr>
                        <a:t/>
                      </a:r>
                      <a:br>
                        <a:rPr lang="en-US" sz="1800" dirty="0">
                          <a:effectLst/>
                        </a:rPr>
                      </a:br>
                      <a:r>
                        <a:rPr lang="en-US" sz="1800" dirty="0">
                          <a:effectLst/>
                        </a:rPr>
                        <a:t>– </a:t>
                      </a:r>
                      <a:r>
                        <a:rPr lang="en-US" sz="1800" dirty="0" err="1">
                          <a:effectLst/>
                        </a:rPr>
                        <a:t>Trình</a:t>
                      </a:r>
                      <a:r>
                        <a:rPr lang="en-US" sz="1800" dirty="0">
                          <a:effectLst/>
                        </a:rPr>
                        <a:t> </a:t>
                      </a:r>
                      <a:r>
                        <a:rPr lang="en-US" sz="1800" dirty="0" err="1">
                          <a:effectLst/>
                        </a:rPr>
                        <a:t>bày</a:t>
                      </a:r>
                      <a:r>
                        <a:rPr lang="en-US" sz="1800" dirty="0">
                          <a:effectLst/>
                        </a:rPr>
                        <a:t> </a:t>
                      </a:r>
                      <a:r>
                        <a:rPr lang="en-US" sz="1800" dirty="0" err="1">
                          <a:effectLst/>
                        </a:rPr>
                        <a:t>được</a:t>
                      </a:r>
                      <a:r>
                        <a:rPr lang="en-US" sz="1800" dirty="0">
                          <a:effectLst/>
                        </a:rPr>
                        <a:t> </a:t>
                      </a:r>
                      <a:r>
                        <a:rPr lang="en-US" sz="1800" dirty="0" err="1">
                          <a:effectLst/>
                        </a:rPr>
                        <a:t>các</a:t>
                      </a:r>
                      <a:r>
                        <a:rPr lang="en-US" sz="1800" dirty="0">
                          <a:effectLst/>
                        </a:rPr>
                        <a:t> </a:t>
                      </a:r>
                      <a:r>
                        <a:rPr lang="en-US" sz="1800" dirty="0" err="1">
                          <a:effectLst/>
                        </a:rPr>
                        <a:t>yêu</a:t>
                      </a:r>
                      <a:r>
                        <a:rPr lang="en-US" sz="1800" dirty="0">
                          <a:effectLst/>
                        </a:rPr>
                        <a:t> </a:t>
                      </a:r>
                      <a:r>
                        <a:rPr lang="en-US" sz="1800" dirty="0" err="1">
                          <a:effectLst/>
                        </a:rPr>
                        <a:t>cầu</a:t>
                      </a:r>
                      <a:r>
                        <a:rPr lang="en-US" sz="1800" dirty="0">
                          <a:effectLst/>
                        </a:rPr>
                        <a:t> </a:t>
                      </a:r>
                      <a:r>
                        <a:rPr lang="en-US" sz="1800" dirty="0" err="1">
                          <a:effectLst/>
                        </a:rPr>
                        <a:t>của</a:t>
                      </a:r>
                      <a:r>
                        <a:rPr lang="en-US" sz="1800" dirty="0">
                          <a:effectLst/>
                        </a:rPr>
                        <a:t> GV, </a:t>
                      </a:r>
                      <a:r>
                        <a:rPr lang="en-US" sz="1800" dirty="0" err="1">
                          <a:effectLst/>
                        </a:rPr>
                        <a:t>câu</a:t>
                      </a:r>
                      <a:r>
                        <a:rPr lang="en-US" sz="1800" dirty="0">
                          <a:effectLst/>
                        </a:rPr>
                        <a:t> </a:t>
                      </a:r>
                      <a:r>
                        <a:rPr lang="en-US" sz="1800" dirty="0" err="1">
                          <a:effectLst/>
                        </a:rPr>
                        <a:t>hỏi</a:t>
                      </a:r>
                      <a:r>
                        <a:rPr lang="en-US" sz="1800" dirty="0">
                          <a:effectLst/>
                        </a:rPr>
                        <a:t> </a:t>
                      </a:r>
                      <a:r>
                        <a:rPr lang="en-US" sz="1800" dirty="0" err="1">
                          <a:effectLst/>
                        </a:rPr>
                        <a:t>thảo</a:t>
                      </a:r>
                      <a:r>
                        <a:rPr lang="en-US" sz="1800" dirty="0">
                          <a:effectLst/>
                        </a:rPr>
                        <a:t> </a:t>
                      </a:r>
                      <a:r>
                        <a:rPr lang="en-US" sz="1800" dirty="0" err="1">
                          <a:effectLst/>
                        </a:rPr>
                        <a:t>luận</a:t>
                      </a:r>
                      <a:r>
                        <a:rPr lang="en-US" sz="1800" dirty="0">
                          <a:effectLst/>
                        </a:rPr>
                        <a:t> </a:t>
                      </a:r>
                      <a:r>
                        <a:rPr lang="en-US" sz="1800" dirty="0" err="1">
                          <a:effectLst/>
                        </a:rPr>
                        <a:t>của</a:t>
                      </a:r>
                      <a:r>
                        <a:rPr lang="en-US" sz="1800" dirty="0">
                          <a:effectLst/>
                        </a:rPr>
                        <a:t> </a:t>
                      </a:r>
                      <a:r>
                        <a:rPr lang="en-US" sz="1800" dirty="0" err="1">
                          <a:effectLst/>
                        </a:rPr>
                        <a:t>nhóm</a:t>
                      </a:r>
                      <a:r>
                        <a:rPr lang="en-US" sz="1800" dirty="0">
                          <a:effectLst/>
                        </a:rPr>
                        <a:t> </a:t>
                      </a:r>
                      <a:r>
                        <a:rPr lang="en-US" sz="1800" dirty="0" err="1">
                          <a:effectLst/>
                        </a:rPr>
                        <a:t>khác</a:t>
                      </a:r>
                      <a:r>
                        <a:rPr lang="en-US" sz="1800" dirty="0">
                          <a:effectLst/>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spcAft>
                          <a:spcPts val="0"/>
                        </a:spcAft>
                      </a:pPr>
                      <a:r>
                        <a:rPr lang="en-US" sz="1600">
                          <a:effectLst/>
                        </a:rPr>
                        <a: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r>
              <a:tr h="290349">
                <a:tc>
                  <a:txBody>
                    <a:bodyPr/>
                    <a:lstStyle/>
                    <a:p>
                      <a:pPr>
                        <a:lnSpc>
                          <a:spcPct val="107000"/>
                        </a:lnSpc>
                        <a:spcAft>
                          <a:spcPts val="0"/>
                        </a:spcAft>
                      </a:pPr>
                      <a:r>
                        <a:rPr lang="en-US" sz="2000" dirty="0" err="1">
                          <a:effectLst/>
                        </a:rPr>
                        <a:t>Tổng</a:t>
                      </a:r>
                      <a:r>
                        <a:rPr lang="en-US" sz="2000" dirty="0">
                          <a:effectLst/>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289" marR="52289" marT="0" marB="0" anchor="ctr">
                    <a:solidFill>
                      <a:srgbClr val="0070C0"/>
                    </a:solidFill>
                  </a:tcP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marL="52289" marR="52289" marT="0" marB="0" anchor="ctr"/>
                </a:tc>
                <a:tc>
                  <a:txBody>
                    <a:bodyPr/>
                    <a:lstStyle/>
                    <a:p>
                      <a:pPr>
                        <a:lnSpc>
                          <a:spcPct val="107000"/>
                        </a:lnSpc>
                      </a:pPr>
                      <a:endParaRPr lang="en-US" sz="1600" dirty="0">
                        <a:effectLst/>
                        <a:latin typeface="Times New Roman" panose="02020603050405020304" pitchFamily="18" charset="0"/>
                        <a:cs typeface="Times New Roman" panose="02020603050405020304" pitchFamily="18" charset="0"/>
                      </a:endParaRPr>
                    </a:p>
                  </a:txBody>
                  <a:tcPr marL="52289" marR="52289" marT="0" marB="0" anchor="ctr"/>
                </a:tc>
              </a:tr>
            </a:tbl>
          </a:graphicData>
        </a:graphic>
      </p:graphicFrame>
    </p:spTree>
    <p:extLst>
      <p:ext uri="{BB962C8B-B14F-4D97-AF65-F5344CB8AC3E}">
        <p14:creationId xmlns:p14="http://schemas.microsoft.com/office/powerpoint/2010/main" val="107228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sp>
        <p:nvSpPr>
          <p:cNvPr id="5" name="Rectangle 1"/>
          <p:cNvSpPr>
            <a:spLocks noChangeArrowheads="1"/>
          </p:cNvSpPr>
          <p:nvPr/>
        </p:nvSpPr>
        <p:spPr bwMode="auto">
          <a:xfrm>
            <a:off x="333825" y="290654"/>
            <a:ext cx="11684003" cy="1631216"/>
          </a:xfrm>
          <a:prstGeom prst="rect">
            <a:avLst/>
          </a:prstGeom>
          <a:solidFill>
            <a:srgbClr val="FFFFCC"/>
          </a:solidFill>
          <a:ln>
            <a:noFill/>
          </a:ln>
          <a:effectLst/>
          <a:extLst/>
        </p:spPr>
        <p:txBody>
          <a:bodyPr vert="horz" wrap="square" lIns="91440" tIns="45720" rIns="91440" bIns="4572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indent="0" algn="ctr" defTabSz="914400" rtl="0" eaLnBrk="0" fontAlgn="base" latinLnBrk="0" hangingPunct="0">
              <a:lnSpc>
                <a:spcPct val="100000"/>
              </a:lnSpc>
              <a:spcBef>
                <a:spcPct val="0"/>
              </a:spcBef>
              <a:spcAft>
                <a:spcPct val="0"/>
              </a:spcAft>
              <a:buClrTx/>
              <a:buSzTx/>
              <a:tabLst/>
            </a:pP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GV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yêu</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cầu</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các</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nhóm</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báo</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cáo</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quá</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trình</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tham</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gia</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của</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các</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thành</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viên</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để</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đánh</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giá</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và</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cho</a:t>
            </a:r>
            <a:r>
              <a:rPr kumimoji="0" lang="en-US" altLang="en-US" sz="2000" b="1" i="1"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000" b="1" i="1"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điểm</a:t>
            </a:r>
            <a:endParaRPr kumimoji="0" lang="en-US" altLang="en-US" sz="1600" b="0" i="0" u="none" strike="noStrike" cap="none" normalizeH="0" baseline="0" dirty="0" smtClean="0">
              <a:ln>
                <a:noFill/>
              </a:ln>
              <a:solidFill>
                <a:schemeClr val="tx1"/>
              </a:solidFill>
              <a:effectLst/>
              <a:latin typeface="Arial" panose="020B0604020202020204" pitchFamily="34" charset="0"/>
            </a:endParaRP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altLang="en-US" sz="16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228600"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PHIẾU TỰ ĐÁNH GIÁ</a:t>
            </a:r>
            <a:endParaRPr lang="en-US" altLang="en-US" sz="1200" dirty="0"/>
          </a:p>
          <a:p>
            <a:pPr marL="0" marR="0" lvl="0" indent="228600" defTabSz="914400" rtl="0" eaLnBrk="0" fontAlgn="base" latinLnBrk="0" hangingPunct="0">
              <a:lnSpc>
                <a:spcPct val="100000"/>
              </a:lnSpc>
              <a:spcBef>
                <a:spcPct val="0"/>
              </a:spcBef>
              <a:spcAft>
                <a:spcPct val="0"/>
              </a:spcAft>
              <a:buClrTx/>
              <a:buSzTx/>
              <a:buFontTx/>
              <a:buNone/>
              <a:tabLst/>
            </a:pPr>
            <a:r>
              <a:rPr kumimoji="0" lang="en-US" altLang="en-US" sz="1600" b="0" i="1"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kumimoji="0" lang="en-US" altLang="en-US" sz="1600"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kumimoji="0" lang="en-US" altLang="en-US" sz="1600" b="0" i="1"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Lớp</a:t>
            </a:r>
            <a:r>
              <a:rPr kumimoji="0" lang="en-US" altLang="en-US" sz="1600"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br>
              <a:rPr kumimoji="0" lang="en-US" altLang="en-US" sz="1600"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br>
            <a:r>
              <a:rPr kumimoji="0" lang="en-US" altLang="en-US" sz="1600" b="1"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r>
            <a:br>
              <a:rPr kumimoji="0" lang="en-US" altLang="en-US" sz="1600" b="1"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br>
            <a:r>
              <a:rPr kumimoji="0" lang="en-US" altLang="en-US" sz="1600" b="1"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endParaRPr kumimoji="0" lang="en-US" altLang="en-US" sz="2000" b="1" i="0" u="none" strike="noStrike" cap="none" normalizeH="0" baseline="0" dirty="0" smtClean="0">
              <a:ln>
                <a:noFill/>
              </a:ln>
              <a:solidFill>
                <a:schemeClr val="tx1"/>
              </a:solidFill>
              <a:effectLst/>
              <a:latin typeface="Arial" panose="020B0604020202020204" pitchFamily="34" charset="0"/>
            </a:endParaRPr>
          </a:p>
        </p:txBody>
      </p:sp>
      <p:sp>
        <p:nvSpPr>
          <p:cNvPr id="2" name="Rectangle 1"/>
          <p:cNvSpPr/>
          <p:nvPr/>
        </p:nvSpPr>
        <p:spPr>
          <a:xfrm>
            <a:off x="449943" y="2756265"/>
            <a:ext cx="2931886" cy="2031325"/>
          </a:xfrm>
          <a:prstGeom prst="rect">
            <a:avLst/>
          </a:prstGeom>
        </p:spPr>
        <p:txBody>
          <a:bodyPr wrap="square">
            <a:spAutoFit/>
          </a:bodyPr>
          <a:lstStyle/>
          <a:p>
            <a:pPr lvl="0" indent="228600" algn="just" eaLnBrk="0" fontAlgn="base" hangingPunct="0">
              <a:spcBef>
                <a:spcPct val="0"/>
              </a:spcBef>
              <a:spcAft>
                <a:spcPct val="0"/>
              </a:spcAft>
            </a:pP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Mỗi</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mục</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SV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tham</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gia</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sẽ</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được</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1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dấu</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cộng</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bạn</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nào</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không</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làm</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0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điểm</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bạn</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nào</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cản</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trở</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smtClean="0">
                <a:solidFill>
                  <a:srgbClr val="FF0000"/>
                </a:solidFill>
                <a:latin typeface="Arial" panose="020B0604020202020204" pitchFamily="34" charset="0"/>
                <a:ea typeface="Calibri" panose="020F0502020204030204" pitchFamily="34" charset="0"/>
                <a:cs typeface="Times New Roman" panose="02020603050405020304" pitchFamily="18" charset="0"/>
              </a:rPr>
              <a:t>công</a:t>
            </a:r>
            <a:r>
              <a:rPr lang="en-US" altLang="en-US" b="1" dirty="0" smtClean="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việc</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của</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người</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khác</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chia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rẽ</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đoàn</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kết</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nội</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bộ</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điểm</a:t>
            </a:r>
            <a:r>
              <a:rPr lang="en-US" altLang="en-US" b="1" dirty="0">
                <a:solidFill>
                  <a:srgbClr val="FF0000"/>
                </a:solidFill>
                <a:latin typeface="Arial" panose="020B0604020202020204" pitchFamily="34" charset="0"/>
                <a:ea typeface="Calibri" panose="020F0502020204030204" pitchFamily="34" charset="0"/>
                <a:cs typeface="Times New Roman" panose="02020603050405020304" pitchFamily="18" charset="0"/>
              </a:rPr>
              <a:t> </a:t>
            </a:r>
            <a:r>
              <a:rPr lang="en-US" altLang="en-US" b="1" dirty="0" err="1">
                <a:solidFill>
                  <a:srgbClr val="FF0000"/>
                </a:solidFill>
                <a:latin typeface="Arial" panose="020B0604020202020204" pitchFamily="34" charset="0"/>
                <a:ea typeface="Calibri" panose="020F0502020204030204" pitchFamily="34" charset="0"/>
                <a:cs typeface="Times New Roman" panose="02020603050405020304" pitchFamily="18" charset="0"/>
              </a:rPr>
              <a:t>trừ</a:t>
            </a:r>
            <a:endParaRPr lang="en-US" altLang="en-US" sz="2400" b="1" dirty="0">
              <a:solidFill>
                <a:srgbClr val="FF0000"/>
              </a:solidFill>
              <a:latin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882275269"/>
              </p:ext>
            </p:extLst>
          </p:nvPr>
        </p:nvGraphicFramePr>
        <p:xfrm>
          <a:off x="3657600" y="1106261"/>
          <a:ext cx="8244113" cy="5439683"/>
        </p:xfrm>
        <a:graphic>
          <a:graphicData uri="http://schemas.openxmlformats.org/drawingml/2006/table">
            <a:tbl>
              <a:tblPr firstRow="1" firstCol="1" bandRow="1">
                <a:tableStyleId>{5C22544A-7EE6-4342-B048-85BDC9FD1C3A}</a:tableStyleId>
              </a:tblPr>
              <a:tblGrid>
                <a:gridCol w="1217354"/>
                <a:gridCol w="1043446"/>
                <a:gridCol w="1043446"/>
                <a:gridCol w="1368965"/>
                <a:gridCol w="1390369"/>
                <a:gridCol w="1391260"/>
                <a:gridCol w="789273"/>
              </a:tblGrid>
              <a:tr h="3358486">
                <a:tc>
                  <a:txBody>
                    <a:bodyPr/>
                    <a:lstStyle/>
                    <a:p>
                      <a:pPr algn="ctr">
                        <a:lnSpc>
                          <a:spcPct val="107000"/>
                        </a:lnSpc>
                        <a:spcAft>
                          <a:spcPts val="0"/>
                        </a:spcAft>
                      </a:pPr>
                      <a:r>
                        <a:rPr lang="en-US" sz="2000" dirty="0" err="1">
                          <a:effectLst/>
                        </a:rPr>
                        <a:t>Tên</a:t>
                      </a:r>
                      <a:r>
                        <a:rPr lang="en-US" sz="2000" dirty="0">
                          <a:effectLst/>
                        </a:rPr>
                        <a:t> </a:t>
                      </a:r>
                      <a:r>
                        <a:rPr lang="en-US" sz="2000" dirty="0" err="1">
                          <a:effectLst/>
                        </a:rPr>
                        <a:t>thành</a:t>
                      </a:r>
                      <a:r>
                        <a:rPr lang="en-US" sz="2000" dirty="0">
                          <a:effectLst/>
                        </a:rPr>
                        <a:t/>
                      </a:r>
                      <a:br>
                        <a:rPr lang="en-US" sz="2000" dirty="0">
                          <a:effectLst/>
                        </a:rPr>
                      </a:br>
                      <a:r>
                        <a:rPr lang="en-US" sz="2000" dirty="0" err="1">
                          <a:effectLst/>
                        </a:rPr>
                        <a:t>viên</a:t>
                      </a:r>
                      <a:r>
                        <a:rPr lang="en-US" sz="2000" dirty="0">
                          <a:effectLst/>
                        </a:rPr>
                        <a:t> </a:t>
                      </a:r>
                      <a:r>
                        <a:rPr lang="en-US" sz="2000" dirty="0" err="1">
                          <a:effectLst/>
                        </a:rPr>
                        <a:t>trong</a:t>
                      </a:r>
                      <a:r>
                        <a:rPr lang="en-US" sz="2000" dirty="0">
                          <a:effectLst/>
                        </a:rPr>
                        <a:t/>
                      </a:r>
                      <a:br>
                        <a:rPr lang="en-US" sz="2000" dirty="0">
                          <a:effectLst/>
                        </a:rPr>
                      </a:br>
                      <a:r>
                        <a:rPr lang="en-US" sz="2000" dirty="0" err="1">
                          <a:effectLst/>
                        </a:rPr>
                        <a:t>nhóm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solidFill>
                  </a:tcPr>
                </a:tc>
                <a:tc>
                  <a:txBody>
                    <a:bodyPr/>
                    <a:lstStyle/>
                    <a:p>
                      <a:pPr algn="ctr">
                        <a:lnSpc>
                          <a:spcPct val="107000"/>
                        </a:lnSpc>
                        <a:spcAft>
                          <a:spcPts val="0"/>
                        </a:spcAft>
                      </a:pPr>
                      <a:r>
                        <a:rPr lang="en-US" sz="2000" dirty="0" err="1">
                          <a:effectLst/>
                        </a:rPr>
                        <a:t>Tích</a:t>
                      </a:r>
                      <a:r>
                        <a:rPr lang="en-US" sz="2000" dirty="0">
                          <a:effectLst/>
                        </a:rPr>
                        <a:t> </a:t>
                      </a:r>
                      <a:r>
                        <a:rPr lang="en-US" sz="2000" dirty="0" err="1">
                          <a:effectLst/>
                        </a:rPr>
                        <a:t>cực</a:t>
                      </a:r>
                      <a:r>
                        <a:rPr lang="en-US" sz="2000" dirty="0">
                          <a:effectLst/>
                        </a:rPr>
                        <a:t/>
                      </a:r>
                      <a:br>
                        <a:rPr lang="en-US" sz="2000" dirty="0">
                          <a:effectLst/>
                        </a:rPr>
                      </a:br>
                      <a:r>
                        <a:rPr lang="en-US" sz="2000" dirty="0" err="1">
                          <a:effectLst/>
                        </a:rPr>
                        <a:t>trong</a:t>
                      </a:r>
                      <a:r>
                        <a:rPr lang="en-US" sz="2000" dirty="0">
                          <a:effectLst/>
                        </a:rPr>
                        <a:t> </a:t>
                      </a:r>
                      <a:r>
                        <a:rPr lang="en-US" sz="2000" dirty="0" err="1">
                          <a:effectLst/>
                        </a:rPr>
                        <a:t>công</a:t>
                      </a:r>
                      <a:r>
                        <a:rPr lang="en-US" sz="2000" dirty="0">
                          <a:effectLst/>
                        </a:rPr>
                        <a:t/>
                      </a:r>
                      <a:br>
                        <a:rPr lang="en-US" sz="2000" dirty="0">
                          <a:effectLst/>
                        </a:rPr>
                      </a:br>
                      <a:r>
                        <a:rPr lang="en-US" sz="2000" dirty="0" err="1">
                          <a:effectLst/>
                        </a:rPr>
                        <a:t>việc</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solidFill>
                  </a:tcPr>
                </a:tc>
                <a:tc>
                  <a:txBody>
                    <a:bodyPr/>
                    <a:lstStyle/>
                    <a:p>
                      <a:pPr algn="ctr">
                        <a:lnSpc>
                          <a:spcPct val="107000"/>
                        </a:lnSpc>
                        <a:spcAft>
                          <a:spcPts val="0"/>
                        </a:spcAft>
                      </a:pPr>
                      <a:r>
                        <a:rPr lang="en-US" sz="2000" dirty="0" err="1">
                          <a:effectLst/>
                        </a:rPr>
                        <a:t>Hợp</a:t>
                      </a:r>
                      <a:r>
                        <a:rPr lang="en-US" sz="2000" dirty="0">
                          <a:effectLst/>
                        </a:rPr>
                        <a:t> </a:t>
                      </a:r>
                      <a:r>
                        <a:rPr lang="en-US" sz="2000" dirty="0" err="1">
                          <a:effectLst/>
                        </a:rPr>
                        <a:t>tác</a:t>
                      </a:r>
                      <a:r>
                        <a:rPr lang="en-US" sz="2000" dirty="0">
                          <a:effectLst/>
                        </a:rPr>
                        <a:t> </a:t>
                      </a:r>
                      <a:r>
                        <a:rPr lang="en-US" sz="2000" dirty="0" err="1">
                          <a:effectLst/>
                        </a:rPr>
                        <a:t>với</a:t>
                      </a:r>
                      <a:r>
                        <a:rPr lang="en-US" sz="2000" dirty="0">
                          <a:effectLst/>
                        </a:rPr>
                        <a:t/>
                      </a:r>
                      <a:br>
                        <a:rPr lang="en-US" sz="2000" dirty="0">
                          <a:effectLst/>
                        </a:rPr>
                      </a:br>
                      <a:r>
                        <a:rPr lang="en-US" sz="2000" dirty="0" err="1">
                          <a:effectLst/>
                        </a:rPr>
                        <a:t>các</a:t>
                      </a:r>
                      <a:r>
                        <a:rPr lang="en-US" sz="2000" dirty="0">
                          <a:effectLst/>
                        </a:rPr>
                        <a:t> </a:t>
                      </a:r>
                      <a:r>
                        <a:rPr lang="en-US" sz="2000" dirty="0" err="1">
                          <a:effectLst/>
                        </a:rPr>
                        <a:t>thành</a:t>
                      </a:r>
                      <a:r>
                        <a:rPr lang="en-US" sz="2000" dirty="0">
                          <a:effectLst/>
                        </a:rPr>
                        <a:t/>
                      </a:r>
                      <a:br>
                        <a:rPr lang="en-US" sz="2000" dirty="0">
                          <a:effectLst/>
                        </a:rPr>
                      </a:br>
                      <a:r>
                        <a:rPr lang="en-US" sz="2000" dirty="0" err="1">
                          <a:effectLst/>
                        </a:rPr>
                        <a:t>viên</a:t>
                      </a:r>
                      <a:r>
                        <a:rPr lang="en-US" sz="2000" dirty="0">
                          <a:effectLst/>
                        </a:rPr>
                        <a:t> </a:t>
                      </a:r>
                      <a:r>
                        <a:rPr lang="en-US" sz="2000" dirty="0" err="1">
                          <a:effectLst/>
                        </a:rPr>
                        <a:t>trong</a:t>
                      </a:r>
                      <a:r>
                        <a:rPr lang="en-US" sz="2000" dirty="0">
                          <a:effectLst/>
                        </a:rPr>
                        <a:t/>
                      </a:r>
                      <a:br>
                        <a:rPr lang="en-US" sz="2000" dirty="0">
                          <a:effectLst/>
                        </a:rPr>
                      </a:br>
                      <a:r>
                        <a:rPr lang="en-US" sz="2000" dirty="0" err="1">
                          <a:effectLst/>
                        </a:rPr>
                        <a:t>nhóm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solidFill>
                  </a:tcPr>
                </a:tc>
                <a:tc>
                  <a:txBody>
                    <a:bodyPr/>
                    <a:lstStyle/>
                    <a:p>
                      <a:pPr algn="ctr">
                        <a:lnSpc>
                          <a:spcPct val="107000"/>
                        </a:lnSpc>
                        <a:spcAft>
                          <a:spcPts val="0"/>
                        </a:spcAft>
                      </a:pPr>
                      <a:r>
                        <a:rPr lang="en-US" sz="2000" dirty="0">
                          <a:effectLst/>
                        </a:rPr>
                        <a:t>Chia </a:t>
                      </a:r>
                      <a:r>
                        <a:rPr lang="en-US" sz="2000" dirty="0" err="1">
                          <a:effectLst/>
                        </a:rPr>
                        <a:t>sẻ</a:t>
                      </a:r>
                      <a:r>
                        <a:rPr lang="en-US" sz="2000" dirty="0">
                          <a:effectLst/>
                        </a:rPr>
                        <a:t> ý</a:t>
                      </a:r>
                      <a:br>
                        <a:rPr lang="en-US" sz="2000" dirty="0">
                          <a:effectLst/>
                        </a:rPr>
                      </a:br>
                      <a:r>
                        <a:rPr lang="en-US" sz="2000" dirty="0" err="1">
                          <a:effectLst/>
                        </a:rPr>
                        <a:t>tưởng</a:t>
                      </a:r>
                      <a:r>
                        <a:rPr lang="en-US" sz="2000" dirty="0">
                          <a:effectLst/>
                        </a:rPr>
                        <a:t> </a:t>
                      </a:r>
                      <a:r>
                        <a:rPr lang="en-US" sz="2000" dirty="0" err="1">
                          <a:effectLst/>
                        </a:rPr>
                        <a:t>mới</a:t>
                      </a:r>
                      <a:r>
                        <a:rPr lang="en-US" sz="2000" dirty="0">
                          <a:effectLst/>
                        </a:rPr>
                        <a:t/>
                      </a:r>
                      <a:br>
                        <a:rPr lang="en-US" sz="2000" dirty="0">
                          <a:effectLst/>
                        </a:rPr>
                      </a:br>
                      <a:r>
                        <a:rPr lang="en-US" sz="2000" dirty="0" err="1">
                          <a:effectLst/>
                        </a:rPr>
                        <a:t>với</a:t>
                      </a:r>
                      <a:r>
                        <a:rPr lang="en-US" sz="2000" dirty="0">
                          <a:effectLst/>
                        </a:rPr>
                        <a:t> </a:t>
                      </a:r>
                      <a:r>
                        <a:rPr lang="en-US" sz="2000" dirty="0" err="1">
                          <a:effectLst/>
                        </a:rPr>
                        <a:t>các</a:t>
                      </a:r>
                      <a:r>
                        <a:rPr lang="en-US" sz="2000" dirty="0">
                          <a:effectLst/>
                        </a:rPr>
                        <a:t> </a:t>
                      </a:r>
                      <a:r>
                        <a:rPr lang="en-US" sz="2000" dirty="0" err="1">
                          <a:effectLst/>
                        </a:rPr>
                        <a:t>thành</a:t>
                      </a:r>
                      <a:r>
                        <a:rPr lang="en-US" sz="2000" dirty="0">
                          <a:effectLst/>
                        </a:rPr>
                        <a:t/>
                      </a:r>
                      <a:br>
                        <a:rPr lang="en-US" sz="2000" dirty="0">
                          <a:effectLst/>
                        </a:rPr>
                      </a:br>
                      <a:r>
                        <a:rPr lang="en-US" sz="2000" dirty="0" err="1">
                          <a:effectLst/>
                        </a:rPr>
                        <a:t>viên</a:t>
                      </a:r>
                      <a:r>
                        <a:rPr lang="en-US" sz="2000" dirty="0">
                          <a:effectLst/>
                        </a:rPr>
                        <a:t> </a:t>
                      </a:r>
                      <a:r>
                        <a:rPr lang="en-US" sz="2000" dirty="0" err="1">
                          <a:effectLst/>
                        </a:rPr>
                        <a:t>trong</a:t>
                      </a:r>
                      <a:r>
                        <a:rPr lang="en-US" sz="2000" dirty="0">
                          <a:effectLst/>
                        </a:rPr>
                        <a:t/>
                      </a:r>
                      <a:br>
                        <a:rPr lang="en-US" sz="2000" dirty="0">
                          <a:effectLst/>
                        </a:rPr>
                      </a:br>
                      <a:r>
                        <a:rPr lang="en-US" sz="2000" dirty="0" err="1">
                          <a:effectLst/>
                        </a:rPr>
                        <a:t>nhóm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solidFill>
                  </a:tcPr>
                </a:tc>
                <a:tc>
                  <a:txBody>
                    <a:bodyPr/>
                    <a:lstStyle/>
                    <a:p>
                      <a:pPr algn="ctr">
                        <a:lnSpc>
                          <a:spcPct val="107000"/>
                        </a:lnSpc>
                        <a:spcAft>
                          <a:spcPts val="0"/>
                        </a:spcAft>
                      </a:pPr>
                      <a:r>
                        <a:rPr lang="en-US" sz="2000" dirty="0" err="1">
                          <a:effectLst/>
                        </a:rPr>
                        <a:t>Quản</a:t>
                      </a:r>
                      <a:r>
                        <a:rPr lang="en-US" sz="2000" dirty="0">
                          <a:effectLst/>
                        </a:rPr>
                        <a:t> </a:t>
                      </a:r>
                      <a:r>
                        <a:rPr lang="en-US" sz="2000" dirty="0" err="1">
                          <a:effectLst/>
                        </a:rPr>
                        <a:t>lý</a:t>
                      </a:r>
                      <a:r>
                        <a:rPr lang="en-US" sz="2000" dirty="0">
                          <a:effectLst/>
                        </a:rPr>
                        <a:t> </a:t>
                      </a:r>
                      <a:r>
                        <a:rPr lang="en-US" sz="2000" dirty="0" err="1">
                          <a:effectLst/>
                        </a:rPr>
                        <a:t>và</a:t>
                      </a:r>
                      <a:r>
                        <a:rPr lang="en-US" sz="2000" dirty="0">
                          <a:effectLst/>
                        </a:rPr>
                        <a:t/>
                      </a:r>
                      <a:br>
                        <a:rPr lang="en-US" sz="2000" dirty="0">
                          <a:effectLst/>
                        </a:rPr>
                      </a:br>
                      <a:r>
                        <a:rPr lang="en-US" sz="2000" dirty="0" err="1">
                          <a:effectLst/>
                        </a:rPr>
                        <a:t>hướng</a:t>
                      </a:r>
                      <a:r>
                        <a:rPr lang="en-US" sz="2000" dirty="0">
                          <a:effectLst/>
                        </a:rPr>
                        <a:t> </a:t>
                      </a:r>
                      <a:r>
                        <a:rPr lang="en-US" sz="2000" dirty="0" err="1">
                          <a:effectLst/>
                        </a:rPr>
                        <a:t>dẫn</a:t>
                      </a:r>
                      <a:r>
                        <a:rPr lang="en-US" sz="2000" dirty="0">
                          <a:effectLst/>
                        </a:rPr>
                        <a:t/>
                      </a:r>
                      <a:br>
                        <a:rPr lang="en-US" sz="2000" dirty="0">
                          <a:effectLst/>
                        </a:rPr>
                      </a:br>
                      <a:r>
                        <a:rPr lang="en-US" sz="2000" dirty="0" err="1">
                          <a:effectLst/>
                        </a:rPr>
                        <a:t>nhóm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solidFill>
                  </a:tcPr>
                </a:tc>
                <a:tc>
                  <a:txBody>
                    <a:bodyPr/>
                    <a:lstStyle/>
                    <a:p>
                      <a:pPr algn="ctr">
                        <a:lnSpc>
                          <a:spcPct val="107000"/>
                        </a:lnSpc>
                        <a:spcAft>
                          <a:spcPts val="0"/>
                        </a:spcAft>
                      </a:pPr>
                      <a:r>
                        <a:rPr lang="en-US" sz="2000" dirty="0" err="1">
                          <a:effectLst/>
                        </a:rPr>
                        <a:t>Hoàn</a:t>
                      </a:r>
                      <a:r>
                        <a:rPr lang="en-US" sz="2000" dirty="0">
                          <a:effectLst/>
                        </a:rPr>
                        <a:t> </a:t>
                      </a:r>
                      <a:r>
                        <a:rPr lang="en-US" sz="2000" dirty="0" err="1">
                          <a:effectLst/>
                        </a:rPr>
                        <a:t>thành</a:t>
                      </a:r>
                      <a:r>
                        <a:rPr lang="en-US" sz="2000" dirty="0">
                          <a:effectLst/>
                        </a:rPr>
                        <a:t/>
                      </a:r>
                      <a:br>
                        <a:rPr lang="en-US" sz="2000" dirty="0">
                          <a:effectLst/>
                        </a:rPr>
                      </a:br>
                      <a:r>
                        <a:rPr lang="en-US" sz="2000" dirty="0" err="1">
                          <a:effectLst/>
                        </a:rPr>
                        <a:t>tốt</a:t>
                      </a:r>
                      <a:r>
                        <a:rPr lang="en-US" sz="2000" dirty="0">
                          <a:effectLst/>
                        </a:rPr>
                        <a:t> </a:t>
                      </a:r>
                      <a:r>
                        <a:rPr lang="en-US" sz="2000" dirty="0" err="1">
                          <a:effectLst/>
                        </a:rPr>
                        <a:t>nhiệm</a:t>
                      </a:r>
                      <a:r>
                        <a:rPr lang="en-US" sz="2000" dirty="0">
                          <a:effectLst/>
                        </a:rPr>
                        <a:t/>
                      </a:r>
                      <a:br>
                        <a:rPr lang="en-US" sz="2000" dirty="0">
                          <a:effectLst/>
                        </a:rPr>
                      </a:br>
                      <a:r>
                        <a:rPr lang="en-US" sz="2000" dirty="0" err="1">
                          <a:effectLst/>
                        </a:rPr>
                        <a:t>vụ</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solidFill>
                  </a:tcPr>
                </a:tc>
                <a:tc>
                  <a:txBody>
                    <a:bodyPr/>
                    <a:lstStyle/>
                    <a:p>
                      <a:pPr algn="ctr">
                        <a:lnSpc>
                          <a:spcPct val="107000"/>
                        </a:lnSpc>
                        <a:spcAft>
                          <a:spcPts val="0"/>
                        </a:spcAft>
                      </a:pPr>
                      <a:r>
                        <a:rPr lang="en-US" sz="2000" dirty="0" err="1">
                          <a:effectLst/>
                        </a:rPr>
                        <a:t>Tổng</a:t>
                      </a:r>
                      <a:r>
                        <a:rPr lang="en-US" sz="2000" dirty="0">
                          <a:effectLst/>
                        </a:rPr>
                        <a:t/>
                      </a:r>
                      <a:br>
                        <a:rPr lang="en-US" sz="2000" dirty="0">
                          <a:effectLst/>
                        </a:rPr>
                      </a:br>
                      <a:r>
                        <a:rPr lang="en-US" sz="2000" dirty="0" err="1">
                          <a:effectLst/>
                        </a:rPr>
                        <a:t>điểm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2"/>
                    </a:solidFill>
                  </a:tcPr>
                </a:tc>
              </a:tr>
              <a:tr h="737799">
                <a:tc>
                  <a:txBody>
                    <a:bodyPr/>
                    <a:lstStyle/>
                    <a:p>
                      <a:pPr>
                        <a:lnSpc>
                          <a:spcPct val="107000"/>
                        </a:lnSpc>
                        <a:spcAft>
                          <a:spcPts val="0"/>
                        </a:spcAft>
                      </a:pPr>
                      <a:r>
                        <a:rPr lang="en-US" sz="1800" dirty="0" err="1">
                          <a:solidFill>
                            <a:schemeClr val="tx1"/>
                          </a:solidFill>
                          <a:effectLst/>
                        </a:rPr>
                        <a:t>Bạn</a:t>
                      </a:r>
                      <a:r>
                        <a:rPr lang="en-US" sz="1800" dirty="0">
                          <a:solidFill>
                            <a:schemeClr val="tx1"/>
                          </a:solidFill>
                          <a:effectLst/>
                        </a:rPr>
                        <a:t> ………..</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FFFF00"/>
                    </a:solidFill>
                  </a:tcP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r>
              <a:tr h="671699">
                <a:tc>
                  <a:txBody>
                    <a:bodyPr/>
                    <a:lstStyle/>
                    <a:p>
                      <a:pPr>
                        <a:lnSpc>
                          <a:spcPct val="107000"/>
                        </a:lnSpc>
                        <a:spcAft>
                          <a:spcPts val="0"/>
                        </a:spcAft>
                      </a:pPr>
                      <a:r>
                        <a:rPr lang="en-US" sz="1800" dirty="0" err="1">
                          <a:solidFill>
                            <a:schemeClr val="tx1"/>
                          </a:solidFill>
                          <a:effectLst/>
                        </a:rPr>
                        <a:t>Bạn</a:t>
                      </a:r>
                      <a:r>
                        <a:rPr lang="en-US" sz="1800" dirty="0">
                          <a:solidFill>
                            <a:schemeClr val="tx1"/>
                          </a:solidFill>
                          <a:effectLst/>
                        </a:rPr>
                        <a:t> ……….</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FFFF00"/>
                    </a:solidFill>
                  </a:tcPr>
                </a:tc>
                <a:tc>
                  <a:txBody>
                    <a:bodyPr/>
                    <a:lstStyle/>
                    <a:p>
                      <a:pPr>
                        <a:lnSpc>
                          <a:spcPct val="107000"/>
                        </a:lnSpc>
                      </a:pPr>
                      <a:endParaRPr lang="en-US" sz="1800" dirty="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r>
              <a:tr h="671699">
                <a:tc>
                  <a:txBody>
                    <a:bodyPr/>
                    <a:lstStyle/>
                    <a:p>
                      <a:pPr>
                        <a:lnSpc>
                          <a:spcPct val="107000"/>
                        </a:lnSpc>
                        <a:spcAft>
                          <a:spcPts val="0"/>
                        </a:spcAft>
                      </a:pPr>
                      <a:r>
                        <a:rPr lang="en-US" sz="1800" dirty="0" err="1">
                          <a:solidFill>
                            <a:schemeClr val="tx1"/>
                          </a:solidFill>
                          <a:effectLst/>
                        </a:rPr>
                        <a:t>Bạn</a:t>
                      </a:r>
                      <a:r>
                        <a:rPr lang="en-US" sz="1800" dirty="0">
                          <a:solidFill>
                            <a:schemeClr val="tx1"/>
                          </a:solidFill>
                          <a:effectLst/>
                        </a:rPr>
                        <a:t> ………</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solidFill>
                      <a:srgbClr val="FFFF00"/>
                    </a:solidFill>
                  </a:tcP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dirty="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pPr>
                      <a:endParaRPr lang="en-US" sz="1800" dirty="0">
                        <a:effectLst/>
                        <a:latin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762478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71165266"/>
              </p:ext>
            </p:extLst>
          </p:nvPr>
        </p:nvGraphicFramePr>
        <p:xfrm>
          <a:off x="993592" y="1412396"/>
          <a:ext cx="10211435" cy="5090006"/>
        </p:xfrm>
        <a:graphic>
          <a:graphicData uri="http://schemas.openxmlformats.org/drawingml/2006/table">
            <a:tbl>
              <a:tblPr firstRow="1" firstCol="1" bandRow="1">
                <a:tableStyleId>{5C22544A-7EE6-4342-B048-85BDC9FD1C3A}</a:tableStyleId>
              </a:tblPr>
              <a:tblGrid>
                <a:gridCol w="1249458"/>
                <a:gridCol w="2431624"/>
                <a:gridCol w="1980337"/>
                <a:gridCol w="2450186"/>
                <a:gridCol w="2099830"/>
              </a:tblGrid>
              <a:tr h="1526999">
                <a:tc>
                  <a:txBody>
                    <a:bodyPr/>
                    <a:lstStyle/>
                    <a:p>
                      <a:pPr algn="ctr">
                        <a:lnSpc>
                          <a:spcPct val="107000"/>
                        </a:lnSpc>
                        <a:spcAft>
                          <a:spcPts val="0"/>
                        </a:spcAft>
                      </a:pPr>
                      <a:r>
                        <a:rPr lang="en-US" sz="2000" dirty="0" err="1">
                          <a:effectLst/>
                        </a:rPr>
                        <a:t>Nội</a:t>
                      </a:r>
                      <a:r>
                        <a:rPr lang="en-US" sz="2000" dirty="0">
                          <a:effectLst/>
                        </a:rPr>
                        <a:t> dung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75000"/>
                      </a:schemeClr>
                    </a:solidFill>
                  </a:tcPr>
                </a:tc>
                <a:tc>
                  <a:txBody>
                    <a:bodyPr/>
                    <a:lstStyle/>
                    <a:p>
                      <a:pPr algn="ctr">
                        <a:lnSpc>
                          <a:spcPct val="107000"/>
                        </a:lnSpc>
                        <a:spcAft>
                          <a:spcPts val="0"/>
                        </a:spcAft>
                      </a:pPr>
                      <a:r>
                        <a:rPr lang="en-US" sz="2000" dirty="0" err="1">
                          <a:effectLst/>
                        </a:rPr>
                        <a:t>Số</a:t>
                      </a:r>
                      <a:r>
                        <a:rPr lang="en-US" sz="2000" dirty="0">
                          <a:effectLst/>
                        </a:rPr>
                        <a:t> </a:t>
                      </a:r>
                      <a:r>
                        <a:rPr lang="en-US" sz="2000" dirty="0" err="1">
                          <a:effectLst/>
                        </a:rPr>
                        <a:t>lượng</a:t>
                      </a:r>
                      <a:r>
                        <a:rPr lang="en-US" sz="2000" dirty="0">
                          <a:effectLst/>
                        </a:rPr>
                        <a:t> </a:t>
                      </a:r>
                      <a:r>
                        <a:rPr lang="en-US" sz="2000" dirty="0" err="1">
                          <a:effectLst/>
                        </a:rPr>
                        <a:t>sv</a:t>
                      </a:r>
                      <a:r>
                        <a:rPr lang="en-US" sz="2000" dirty="0">
                          <a:effectLst/>
                        </a:rPr>
                        <a:t> </a:t>
                      </a:r>
                      <a:r>
                        <a:rPr lang="en-US" sz="2000" dirty="0" err="1">
                          <a:effectLst/>
                        </a:rPr>
                        <a:t>tham</a:t>
                      </a:r>
                      <a:r>
                        <a:rPr lang="en-US" sz="2000" dirty="0">
                          <a:effectLst/>
                        </a:rPr>
                        <a:t> </a:t>
                      </a:r>
                      <a:r>
                        <a:rPr lang="en-US" sz="2000" dirty="0" err="1">
                          <a:effectLst/>
                        </a:rPr>
                        <a:t>gia</a:t>
                      </a:r>
                      <a:r>
                        <a:rPr lang="en-US" sz="2000" dirty="0">
                          <a:effectLst/>
                        </a:rPr>
                        <a:t> </a:t>
                      </a:r>
                      <a:r>
                        <a:rPr lang="en-US" sz="2000" dirty="0" err="1">
                          <a:effectLst/>
                        </a:rPr>
                        <a:t>vào</a:t>
                      </a:r>
                      <a:r>
                        <a:rPr lang="en-US" sz="2000" dirty="0">
                          <a:effectLst/>
                        </a:rPr>
                        <a:t> </a:t>
                      </a:r>
                      <a:r>
                        <a:rPr lang="en-US" sz="2000" dirty="0" err="1">
                          <a:effectLst/>
                        </a:rPr>
                        <a:t>hoạt</a:t>
                      </a:r>
                      <a:r>
                        <a:rPr lang="en-US" sz="2000" dirty="0">
                          <a:effectLst/>
                        </a:rPr>
                        <a:t> </a:t>
                      </a:r>
                      <a:r>
                        <a:rPr lang="en-US" sz="2000" dirty="0" err="1">
                          <a:effectLst/>
                        </a:rPr>
                        <a:t>động</a:t>
                      </a:r>
                      <a:r>
                        <a:rPr lang="en-US" sz="2000" dirty="0">
                          <a:effectLst/>
                        </a:rPr>
                        <a:t> </a:t>
                      </a:r>
                      <a:r>
                        <a:rPr lang="en-US" sz="2000" dirty="0" err="1">
                          <a:effectLst/>
                        </a:rPr>
                        <a:t>trải</a:t>
                      </a:r>
                      <a:r>
                        <a:rPr lang="en-US" sz="2000" dirty="0">
                          <a:effectLst/>
                        </a:rPr>
                        <a:t> </a:t>
                      </a:r>
                      <a:r>
                        <a:rPr lang="en-US" sz="2000" dirty="0" err="1">
                          <a:effectLst/>
                        </a:rPr>
                        <a:t>nghiệm</a:t>
                      </a:r>
                      <a:r>
                        <a:rPr lang="en-US" sz="2000" dirty="0">
                          <a:effectLst/>
                        </a:rPr>
                        <a:t> ( </a:t>
                      </a:r>
                      <a:r>
                        <a:rPr lang="en-US" sz="2000" dirty="0" err="1">
                          <a:effectLst/>
                        </a:rPr>
                        <a:t>tỷ</a:t>
                      </a:r>
                      <a:r>
                        <a:rPr lang="en-US" sz="2000" dirty="0">
                          <a:effectLst/>
                        </a:rPr>
                        <a:t> </a:t>
                      </a:r>
                      <a:r>
                        <a:rPr lang="en-US" sz="2000" dirty="0" err="1">
                          <a:effectLst/>
                        </a:rPr>
                        <a:t>lệ</a:t>
                      </a:r>
                      <a:r>
                        <a:rPr lang="en-US" sz="2000" dirty="0">
                          <a:effectLst/>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75000"/>
                      </a:schemeClr>
                    </a:solidFill>
                  </a:tcPr>
                </a:tc>
                <a:tc>
                  <a:txBody>
                    <a:bodyPr/>
                    <a:lstStyle/>
                    <a:p>
                      <a:pPr algn="ctr">
                        <a:lnSpc>
                          <a:spcPct val="107000"/>
                        </a:lnSpc>
                        <a:spcAft>
                          <a:spcPts val="0"/>
                        </a:spcAft>
                      </a:pPr>
                      <a:r>
                        <a:rPr lang="en-US" sz="2000" dirty="0" err="1">
                          <a:effectLst/>
                        </a:rPr>
                        <a:t>Hiệu</a:t>
                      </a:r>
                      <a:r>
                        <a:rPr lang="en-US" sz="2000" dirty="0">
                          <a:effectLst/>
                        </a:rPr>
                        <a:t> </a:t>
                      </a:r>
                      <a:r>
                        <a:rPr lang="en-US" sz="2000" dirty="0" err="1">
                          <a:effectLst/>
                        </a:rPr>
                        <a:t>quả</a:t>
                      </a:r>
                      <a:r>
                        <a:rPr lang="en-US" sz="2000" dirty="0">
                          <a:effectLst/>
                        </a:rPr>
                        <a:t> </a:t>
                      </a:r>
                      <a:r>
                        <a:rPr lang="en-US" sz="2000" dirty="0" err="1">
                          <a:effectLst/>
                        </a:rPr>
                        <a:t>của</a:t>
                      </a:r>
                      <a:r>
                        <a:rPr lang="en-US" sz="2000" dirty="0">
                          <a:effectLst/>
                        </a:rPr>
                        <a:t> PP</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75000"/>
                      </a:schemeClr>
                    </a:solidFill>
                  </a:tcPr>
                </a:tc>
                <a:tc>
                  <a:txBody>
                    <a:bodyPr/>
                    <a:lstStyle/>
                    <a:p>
                      <a:pPr algn="ctr">
                        <a:lnSpc>
                          <a:spcPct val="107000"/>
                        </a:lnSpc>
                        <a:spcAft>
                          <a:spcPts val="0"/>
                        </a:spcAft>
                      </a:pPr>
                      <a:r>
                        <a:rPr lang="en-US" sz="2000" dirty="0" err="1">
                          <a:effectLst/>
                        </a:rPr>
                        <a:t>Nguyên</a:t>
                      </a:r>
                      <a:r>
                        <a:rPr lang="en-US" sz="2000" dirty="0">
                          <a:effectLst/>
                        </a:rPr>
                        <a:t> </a:t>
                      </a:r>
                      <a:r>
                        <a:rPr lang="en-US" sz="2000" dirty="0" err="1">
                          <a:effectLst/>
                        </a:rPr>
                        <a:t>nhân</a:t>
                      </a:r>
                      <a:r>
                        <a:rPr lang="en-US" sz="2000" dirty="0">
                          <a:effectLst/>
                        </a:rPr>
                        <a:t> </a:t>
                      </a:r>
                      <a:r>
                        <a:rPr lang="en-US" sz="2000" dirty="0" err="1">
                          <a:effectLst/>
                        </a:rPr>
                        <a:t>vì</a:t>
                      </a:r>
                      <a:r>
                        <a:rPr lang="en-US" sz="2000" dirty="0">
                          <a:effectLst/>
                        </a:rPr>
                        <a:t> </a:t>
                      </a:r>
                      <a:r>
                        <a:rPr lang="en-US" sz="2000" dirty="0" err="1">
                          <a:effectLst/>
                        </a:rPr>
                        <a:t>sao</a:t>
                      </a:r>
                      <a:r>
                        <a:rPr lang="en-US" sz="2000" dirty="0">
                          <a:effectLst/>
                        </a:rPr>
                        <a:t> PP GV </a:t>
                      </a:r>
                      <a:r>
                        <a:rPr lang="en-US" sz="2000" dirty="0" err="1">
                          <a:effectLst/>
                        </a:rPr>
                        <a:t>sử</a:t>
                      </a:r>
                      <a:r>
                        <a:rPr lang="en-US" sz="2000" dirty="0">
                          <a:effectLst/>
                        </a:rPr>
                        <a:t> </a:t>
                      </a:r>
                      <a:r>
                        <a:rPr lang="en-US" sz="2000" dirty="0" err="1">
                          <a:effectLst/>
                        </a:rPr>
                        <a:t>dụng</a:t>
                      </a:r>
                      <a:r>
                        <a:rPr lang="en-US" sz="2000" dirty="0">
                          <a:effectLst/>
                        </a:rPr>
                        <a:t> </a:t>
                      </a:r>
                      <a:r>
                        <a:rPr lang="en-US" sz="2000" dirty="0" err="1">
                          <a:effectLst/>
                        </a:rPr>
                        <a:t>không</a:t>
                      </a:r>
                      <a:r>
                        <a:rPr lang="en-US" sz="2000" dirty="0">
                          <a:effectLst/>
                        </a:rPr>
                        <a:t> </a:t>
                      </a:r>
                      <a:r>
                        <a:rPr lang="en-US" sz="2000" dirty="0" err="1">
                          <a:effectLst/>
                        </a:rPr>
                        <a:t>hiệu</a:t>
                      </a:r>
                      <a:r>
                        <a:rPr lang="en-US" sz="2000" dirty="0">
                          <a:effectLst/>
                        </a:rPr>
                        <a:t> </a:t>
                      </a:r>
                      <a:r>
                        <a:rPr lang="en-US" sz="2000" dirty="0" err="1">
                          <a:effectLst/>
                        </a:rPr>
                        <a:t>quả</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75000"/>
                      </a:schemeClr>
                    </a:solidFill>
                  </a:tcPr>
                </a:tc>
                <a:tc>
                  <a:txBody>
                    <a:bodyPr/>
                    <a:lstStyle/>
                    <a:p>
                      <a:pPr algn="ctr">
                        <a:lnSpc>
                          <a:spcPct val="107000"/>
                        </a:lnSpc>
                        <a:spcAft>
                          <a:spcPts val="0"/>
                        </a:spcAft>
                      </a:pPr>
                      <a:r>
                        <a:rPr lang="en-US" sz="2000" dirty="0" err="1">
                          <a:effectLst/>
                        </a:rPr>
                        <a:t>Nguyên</a:t>
                      </a:r>
                      <a:r>
                        <a:rPr lang="en-US" sz="2000" dirty="0">
                          <a:effectLst/>
                        </a:rPr>
                        <a:t> </a:t>
                      </a:r>
                      <a:r>
                        <a:rPr lang="en-US" sz="2000" dirty="0" err="1">
                          <a:effectLst/>
                        </a:rPr>
                        <a:t>nhân</a:t>
                      </a:r>
                      <a:r>
                        <a:rPr lang="en-US" sz="2000" dirty="0">
                          <a:effectLst/>
                        </a:rPr>
                        <a:t> SV </a:t>
                      </a:r>
                      <a:r>
                        <a:rPr lang="en-US" sz="2000" dirty="0" err="1">
                          <a:effectLst/>
                        </a:rPr>
                        <a:t>không</a:t>
                      </a:r>
                      <a:r>
                        <a:rPr lang="en-US" sz="2000" dirty="0">
                          <a:effectLst/>
                        </a:rPr>
                        <a:t> </a:t>
                      </a:r>
                      <a:r>
                        <a:rPr lang="en-US" sz="2000" dirty="0" err="1">
                          <a:effectLst/>
                        </a:rPr>
                        <a:t>tham</a:t>
                      </a:r>
                      <a:r>
                        <a:rPr lang="en-US" sz="2000" dirty="0">
                          <a:effectLst/>
                        </a:rPr>
                        <a:t> </a:t>
                      </a:r>
                      <a:r>
                        <a:rPr lang="en-US" sz="2000" dirty="0" err="1">
                          <a:effectLst/>
                        </a:rPr>
                        <a:t>gia</a:t>
                      </a:r>
                      <a:r>
                        <a:rPr lang="en-US" sz="2000" dirty="0">
                          <a:effectLst/>
                        </a:rPr>
                        <a:t> PP </a:t>
                      </a:r>
                      <a:r>
                        <a:rPr lang="en-US" sz="2000" dirty="0" err="1">
                          <a:effectLst/>
                        </a:rPr>
                        <a:t>của</a:t>
                      </a:r>
                      <a:r>
                        <a:rPr lang="en-US" sz="2000" dirty="0">
                          <a:effectLst/>
                        </a:rPr>
                        <a:t> GV </a:t>
                      </a:r>
                      <a:r>
                        <a:rPr lang="en-US" sz="2000" dirty="0" err="1">
                          <a:effectLst/>
                        </a:rPr>
                        <a:t>đưa</a:t>
                      </a:r>
                      <a:r>
                        <a:rPr lang="en-US" sz="2000" dirty="0">
                          <a:effectLst/>
                        </a:rPr>
                        <a:t> </a:t>
                      </a:r>
                      <a:r>
                        <a:rPr lang="en-US" sz="2000" dirty="0" err="1">
                          <a:effectLst/>
                        </a:rPr>
                        <a:t>ra</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solidFill>
                      <a:schemeClr val="accent1">
                        <a:lumMod val="75000"/>
                      </a:schemeClr>
                    </a:solidFill>
                  </a:tcPr>
                </a:tc>
              </a:tr>
              <a:tr h="509001">
                <a:tc>
                  <a:txBody>
                    <a:bodyPr/>
                    <a:lstStyle/>
                    <a:p>
                      <a:pPr>
                        <a:lnSpc>
                          <a:spcPct val="107000"/>
                        </a:lnSpc>
                        <a:spcAft>
                          <a:spcPts val="0"/>
                        </a:spcAft>
                      </a:pPr>
                      <a:r>
                        <a:rPr lang="en-US" sz="2000">
                          <a:effectLst/>
                        </a:rPr>
                        <a:t>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09001">
                <a:tc>
                  <a:txBody>
                    <a:bodyPr/>
                    <a:lstStyle/>
                    <a:p>
                      <a:pPr>
                        <a:lnSpc>
                          <a:spcPct val="107000"/>
                        </a:lnSpc>
                        <a:spcAft>
                          <a:spcPts val="0"/>
                        </a:spcAft>
                      </a:pPr>
                      <a:r>
                        <a:rPr lang="en-US" sz="2000">
                          <a:effectLst/>
                        </a:rPr>
                        <a:t>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09001">
                <a:tc>
                  <a:txBody>
                    <a:bodyPr/>
                    <a:lstStyle/>
                    <a:p>
                      <a:pPr>
                        <a:lnSpc>
                          <a:spcPct val="107000"/>
                        </a:lnSpc>
                        <a:spcAft>
                          <a:spcPts val="0"/>
                        </a:spcAft>
                      </a:pPr>
                      <a:r>
                        <a:rPr lang="en-US" sz="2000">
                          <a:effectLst/>
                        </a:rPr>
                        <a:t>3</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09001">
                <a:tc>
                  <a:txBody>
                    <a:bodyPr/>
                    <a:lstStyle/>
                    <a:p>
                      <a:pPr>
                        <a:lnSpc>
                          <a:spcPct val="107000"/>
                        </a:lnSpc>
                        <a:spcAft>
                          <a:spcPts val="0"/>
                        </a:spcAft>
                      </a:pPr>
                      <a:r>
                        <a:rPr lang="en-US" sz="2000">
                          <a:effectLst/>
                        </a:rPr>
                        <a:t>4</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09001">
                <a:tc>
                  <a:txBody>
                    <a:bodyPr/>
                    <a:lstStyle/>
                    <a:p>
                      <a:pPr>
                        <a:lnSpc>
                          <a:spcPct val="107000"/>
                        </a:lnSpc>
                        <a:spcAft>
                          <a:spcPts val="0"/>
                        </a:spcAft>
                      </a:pPr>
                      <a:r>
                        <a:rPr lang="en-US" sz="2000">
                          <a:effectLst/>
                        </a:rPr>
                        <a:t>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09001">
                <a:tc>
                  <a:txBody>
                    <a:bodyPr/>
                    <a:lstStyle/>
                    <a:p>
                      <a:pPr>
                        <a:lnSpc>
                          <a:spcPct val="107000"/>
                        </a:lnSpc>
                        <a:spcAft>
                          <a:spcPts val="0"/>
                        </a:spcAft>
                      </a:pPr>
                      <a:r>
                        <a:rPr lang="en-US" sz="2000">
                          <a:effectLst/>
                        </a:rPr>
                        <a:t>6</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09001">
                <a:tc>
                  <a:txBody>
                    <a:bodyPr/>
                    <a:lstStyle/>
                    <a:p>
                      <a:pPr>
                        <a:lnSpc>
                          <a:spcPct val="107000"/>
                        </a:lnSpc>
                        <a:spcAft>
                          <a:spcPts val="0"/>
                        </a:spcAft>
                      </a:pPr>
                      <a:r>
                        <a:rPr lang="en-US" sz="2000">
                          <a:effectLst/>
                        </a:rPr>
                        <a:t>7</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dirty="0">
                          <a:effectLst/>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5" name="Rectangle 1"/>
          <p:cNvSpPr>
            <a:spLocks noChangeArrowheads="1"/>
          </p:cNvSpPr>
          <p:nvPr/>
        </p:nvSpPr>
        <p:spPr bwMode="auto">
          <a:xfrm>
            <a:off x="537029" y="180948"/>
            <a:ext cx="1119051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Giáo</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viên</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làm</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phiếu</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học</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tập</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để</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đánh</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giá</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kết</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quả</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của</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việc</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sử</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dụng</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phương</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pháp</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hoạt</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động</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học</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tập</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trải</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nghiệm</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và</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nghe</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nhìn</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trực</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quan</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vào</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bài</a:t>
            </a:r>
            <a:r>
              <a:rPr kumimoji="0" lang="en-US" altLang="en-US" sz="2400" b="1" i="1" u="none" strike="noStrike" cap="none" normalizeH="0" baseline="0" dirty="0"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2400" b="1" i="1" u="none" strike="noStrike" cap="none" normalizeH="0" baseline="0" dirty="0" err="1" smtClean="0">
                <a:ln>
                  <a:noFill/>
                </a:ln>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học</a:t>
            </a:r>
            <a:endParaRPr kumimoji="0" lang="en-US" altLang="en-US" sz="3200" b="0" i="0" u="none" strike="noStrike" cap="none" normalizeH="0" baseline="0" dirty="0" smtClean="0">
              <a:ln>
                <a:noFill/>
              </a:ln>
              <a:solidFill>
                <a:srgbClr val="FF0000"/>
              </a:solidFill>
              <a:effectLst/>
              <a:latin typeface="Arial" panose="020B0604020202020204" pitchFamily="34" charset="0"/>
            </a:endParaRPr>
          </a:p>
        </p:txBody>
      </p:sp>
    </p:spTree>
    <p:extLst>
      <p:ext uri="{BB962C8B-B14F-4D97-AF65-F5344CB8AC3E}">
        <p14:creationId xmlns:p14="http://schemas.microsoft.com/office/powerpoint/2010/main" val="287677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335" y="294459"/>
            <a:ext cx="9645443" cy="822205"/>
          </a:xfrm>
          <a:solidFill>
            <a:srgbClr val="FF33CC"/>
          </a:solidFill>
        </p:spPr>
        <p:txBody>
          <a:bodyPr>
            <a:normAutofit fontScale="90000"/>
          </a:bodyPr>
          <a:lstStyle/>
          <a:p>
            <a:pPr lvl="0"/>
            <a:r>
              <a:rPr lang="en-US" b="1" i="1" dirty="0" smtClean="0">
                <a:solidFill>
                  <a:schemeClr val="bg1"/>
                </a:solidFill>
              </a:rPr>
              <a:t>3. </a:t>
            </a:r>
            <a:r>
              <a:rPr lang="en-US" b="1" i="1" dirty="0" err="1" smtClean="0">
                <a:solidFill>
                  <a:schemeClr val="bg1"/>
                </a:solidFill>
              </a:rPr>
              <a:t>Một</a:t>
            </a:r>
            <a:r>
              <a:rPr lang="en-US" b="1" i="1" dirty="0" smtClean="0">
                <a:solidFill>
                  <a:schemeClr val="bg1"/>
                </a:solidFill>
              </a:rPr>
              <a:t> </a:t>
            </a:r>
            <a:r>
              <a:rPr lang="en-US" b="1" i="1" dirty="0" err="1">
                <a:solidFill>
                  <a:schemeClr val="bg1"/>
                </a:solidFill>
              </a:rPr>
              <a:t>số</a:t>
            </a:r>
            <a:r>
              <a:rPr lang="en-US" b="1" i="1" dirty="0">
                <a:solidFill>
                  <a:schemeClr val="bg1"/>
                </a:solidFill>
              </a:rPr>
              <a:t> </a:t>
            </a:r>
            <a:r>
              <a:rPr lang="en-US" b="1" i="1" dirty="0" err="1">
                <a:solidFill>
                  <a:schemeClr val="bg1"/>
                </a:solidFill>
              </a:rPr>
              <a:t>khó</a:t>
            </a:r>
            <a:r>
              <a:rPr lang="en-US" b="1" i="1" dirty="0">
                <a:solidFill>
                  <a:schemeClr val="bg1"/>
                </a:solidFill>
              </a:rPr>
              <a:t> </a:t>
            </a:r>
            <a:r>
              <a:rPr lang="en-US" b="1" i="1" dirty="0" err="1">
                <a:solidFill>
                  <a:schemeClr val="bg1"/>
                </a:solidFill>
              </a:rPr>
              <a:t>khăn</a:t>
            </a:r>
            <a:r>
              <a:rPr lang="en-US" b="1" i="1" dirty="0">
                <a:solidFill>
                  <a:schemeClr val="bg1"/>
                </a:solidFill>
              </a:rPr>
              <a:t> </a:t>
            </a:r>
            <a:r>
              <a:rPr lang="en-US" b="1" i="1" dirty="0" err="1">
                <a:solidFill>
                  <a:schemeClr val="bg1"/>
                </a:solidFill>
              </a:rPr>
              <a:t>khi</a:t>
            </a:r>
            <a:r>
              <a:rPr lang="en-US" b="1" i="1" dirty="0">
                <a:solidFill>
                  <a:schemeClr val="bg1"/>
                </a:solidFill>
              </a:rPr>
              <a:t> </a:t>
            </a:r>
            <a:r>
              <a:rPr lang="en-US" b="1" i="1" dirty="0" err="1">
                <a:solidFill>
                  <a:schemeClr val="bg1"/>
                </a:solidFill>
              </a:rPr>
              <a:t>triển</a:t>
            </a:r>
            <a:r>
              <a:rPr lang="en-US" b="1" i="1" dirty="0">
                <a:solidFill>
                  <a:schemeClr val="bg1"/>
                </a:solidFill>
              </a:rPr>
              <a:t> </a:t>
            </a:r>
            <a:r>
              <a:rPr lang="en-US" b="1" i="1" dirty="0" err="1">
                <a:solidFill>
                  <a:schemeClr val="bg1"/>
                </a:solidFill>
              </a:rPr>
              <a:t>khai</a:t>
            </a:r>
            <a:r>
              <a:rPr lang="en-US" b="1" i="1" dirty="0">
                <a:solidFill>
                  <a:schemeClr val="bg1"/>
                </a:solidFill>
              </a:rPr>
              <a:t> </a:t>
            </a:r>
            <a:r>
              <a:rPr lang="en-US" b="1" i="1" dirty="0" err="1">
                <a:solidFill>
                  <a:schemeClr val="bg1"/>
                </a:solidFill>
              </a:rPr>
              <a:t>hoạt</a:t>
            </a:r>
            <a:r>
              <a:rPr lang="en-US" b="1" i="1" dirty="0">
                <a:solidFill>
                  <a:schemeClr val="bg1"/>
                </a:solidFill>
              </a:rPr>
              <a:t> </a:t>
            </a:r>
            <a:r>
              <a:rPr lang="en-US" b="1" i="1" dirty="0" err="1">
                <a:solidFill>
                  <a:schemeClr val="bg1"/>
                </a:solidFill>
              </a:rPr>
              <a:t>động</a:t>
            </a:r>
            <a:r>
              <a:rPr lang="en-US" b="1" i="1" dirty="0">
                <a:solidFill>
                  <a:schemeClr val="bg1"/>
                </a:solidFill>
              </a:rPr>
              <a:t> </a:t>
            </a:r>
            <a:endParaRPr lang="en-US" dirty="0">
              <a:solidFill>
                <a:schemeClr val="bg1"/>
              </a:solidFill>
            </a:endParaRPr>
          </a:p>
        </p:txBody>
      </p:sp>
      <p:sp>
        <p:nvSpPr>
          <p:cNvPr id="3" name="Content Placeholder 2"/>
          <p:cNvSpPr>
            <a:spLocks noGrp="1"/>
          </p:cNvSpPr>
          <p:nvPr>
            <p:ph idx="1"/>
          </p:nvPr>
        </p:nvSpPr>
        <p:spPr>
          <a:xfrm>
            <a:off x="420914" y="1655924"/>
            <a:ext cx="11466286" cy="523879"/>
          </a:xfrm>
          <a:solidFill>
            <a:schemeClr val="accent4">
              <a:lumMod val="20000"/>
              <a:lumOff val="80000"/>
            </a:schemeClr>
          </a:solidFill>
        </p:spPr>
        <p:txBody>
          <a:bodyPr>
            <a:normAutofit/>
          </a:bodyPr>
          <a:lstStyle/>
          <a:p>
            <a:pPr indent="-112713" algn="just"/>
            <a:r>
              <a:rPr lang="en-US" sz="2600" dirty="0" smtClean="0"/>
              <a:t> </a:t>
            </a:r>
            <a:r>
              <a:rPr lang="en-US" sz="2600" dirty="0" err="1" smtClean="0"/>
              <a:t>Quỹ</a:t>
            </a:r>
            <a:r>
              <a:rPr lang="en-US" sz="2600" dirty="0" smtClean="0"/>
              <a:t> </a:t>
            </a:r>
            <a:r>
              <a:rPr lang="en-US" sz="2600" dirty="0" err="1" smtClean="0"/>
              <a:t>thời</a:t>
            </a:r>
            <a:r>
              <a:rPr lang="en-US" sz="2600" dirty="0" smtClean="0"/>
              <a:t> </a:t>
            </a:r>
            <a:r>
              <a:rPr lang="en-US" sz="2600" dirty="0" err="1" smtClean="0"/>
              <a:t>gian</a:t>
            </a:r>
            <a:r>
              <a:rPr lang="en-US" sz="2600" dirty="0" smtClean="0"/>
              <a:t> </a:t>
            </a:r>
            <a:r>
              <a:rPr lang="en-US" sz="2600" dirty="0" err="1" smtClean="0"/>
              <a:t>cho</a:t>
            </a:r>
            <a:r>
              <a:rPr lang="en-US" sz="2600" dirty="0" smtClean="0"/>
              <a:t> </a:t>
            </a:r>
            <a:r>
              <a:rPr lang="en-US" sz="2600" dirty="0" err="1" smtClean="0"/>
              <a:t>hoạt</a:t>
            </a:r>
            <a:r>
              <a:rPr lang="en-US" sz="2600" dirty="0" smtClean="0"/>
              <a:t> </a:t>
            </a:r>
            <a:r>
              <a:rPr lang="en-US" sz="2600" dirty="0" err="1" smtClean="0"/>
              <a:t>động</a:t>
            </a:r>
            <a:r>
              <a:rPr lang="en-US" sz="2600" dirty="0" smtClean="0"/>
              <a:t> </a:t>
            </a:r>
            <a:r>
              <a:rPr lang="en-US" sz="2600" dirty="0" err="1" smtClean="0"/>
              <a:t>trải</a:t>
            </a:r>
            <a:r>
              <a:rPr lang="en-US" sz="2600" dirty="0" smtClean="0"/>
              <a:t> </a:t>
            </a:r>
            <a:r>
              <a:rPr lang="en-US" sz="2600" dirty="0" err="1" smtClean="0"/>
              <a:t>nghiệm</a:t>
            </a:r>
            <a:r>
              <a:rPr lang="en-US" sz="2600" dirty="0" smtClean="0"/>
              <a:t> </a:t>
            </a:r>
            <a:r>
              <a:rPr lang="en-US" sz="2600" dirty="0" err="1" smtClean="0"/>
              <a:t>thường</a:t>
            </a:r>
            <a:r>
              <a:rPr lang="en-US" sz="2600" dirty="0" smtClean="0"/>
              <a:t> </a:t>
            </a:r>
            <a:r>
              <a:rPr lang="en-US" sz="2600" dirty="0" err="1" smtClean="0"/>
              <a:t>không</a:t>
            </a:r>
            <a:r>
              <a:rPr lang="en-US" sz="2600" dirty="0" smtClean="0"/>
              <a:t> </a:t>
            </a:r>
            <a:r>
              <a:rPr lang="en-US" sz="2600" dirty="0" err="1" smtClean="0"/>
              <a:t>được</a:t>
            </a:r>
            <a:r>
              <a:rPr lang="en-US" sz="2600" dirty="0" smtClean="0"/>
              <a:t> </a:t>
            </a:r>
            <a:r>
              <a:rPr lang="en-US" sz="2600" dirty="0" err="1" smtClean="0"/>
              <a:t>phân</a:t>
            </a:r>
            <a:r>
              <a:rPr lang="en-US" sz="2600" dirty="0" smtClean="0"/>
              <a:t> </a:t>
            </a:r>
            <a:r>
              <a:rPr lang="en-US" sz="2600" dirty="0" err="1" smtClean="0"/>
              <a:t>bố</a:t>
            </a:r>
            <a:r>
              <a:rPr lang="en-US" sz="2600" dirty="0" smtClean="0"/>
              <a:t> </a:t>
            </a:r>
            <a:r>
              <a:rPr lang="en-US" sz="2600" dirty="0" err="1" smtClean="0"/>
              <a:t>hợp</a:t>
            </a:r>
            <a:r>
              <a:rPr lang="en-US" sz="2600" dirty="0" smtClean="0"/>
              <a:t> </a:t>
            </a:r>
            <a:r>
              <a:rPr lang="en-US" sz="2600" dirty="0" err="1" smtClean="0"/>
              <a:t>lý</a:t>
            </a:r>
            <a:endParaRPr lang="en-US" sz="2600" dirty="0" smtClean="0"/>
          </a:p>
          <a:p>
            <a:pPr algn="just"/>
            <a:endParaRPr lang="en-US" sz="2400" dirty="0" smtClean="0"/>
          </a:p>
          <a:p>
            <a:pPr algn="just"/>
            <a:endParaRPr lang="en-US" sz="2600" dirty="0"/>
          </a:p>
        </p:txBody>
      </p:sp>
      <p:sp>
        <p:nvSpPr>
          <p:cNvPr id="6" name="Rectangle 5"/>
          <p:cNvSpPr/>
          <p:nvPr/>
        </p:nvSpPr>
        <p:spPr>
          <a:xfrm>
            <a:off x="420914" y="2589524"/>
            <a:ext cx="11466286" cy="892552"/>
          </a:xfrm>
          <a:prstGeom prst="rect">
            <a:avLst/>
          </a:prstGeom>
          <a:solidFill>
            <a:schemeClr val="bg2">
              <a:lumMod val="90000"/>
            </a:schemeClr>
          </a:solidFill>
        </p:spPr>
        <p:txBody>
          <a:bodyPr wrap="square">
            <a:spAutoFit/>
          </a:bodyPr>
          <a:lstStyle/>
          <a:p>
            <a:pPr marL="115888" indent="231775" algn="just">
              <a:buFont typeface="Arial" panose="020B0604020202020204" pitchFamily="34" charset="0"/>
              <a:buChar char="•"/>
            </a:pPr>
            <a:r>
              <a:rPr lang="en-US" sz="2600" dirty="0" err="1"/>
              <a:t>Thông</a:t>
            </a:r>
            <a:r>
              <a:rPr lang="en-US" sz="2600" dirty="0"/>
              <a:t> </a:t>
            </a:r>
            <a:r>
              <a:rPr lang="en-US" sz="2600" dirty="0" err="1"/>
              <a:t>thường</a:t>
            </a:r>
            <a:r>
              <a:rPr lang="en-US" sz="2600" dirty="0"/>
              <a:t> </a:t>
            </a:r>
            <a:r>
              <a:rPr lang="en-US" sz="2600" dirty="0" err="1"/>
              <a:t>thì</a:t>
            </a:r>
            <a:r>
              <a:rPr lang="en-US" sz="2600" dirty="0"/>
              <a:t> </a:t>
            </a:r>
            <a:r>
              <a:rPr lang="en-US" sz="2600" dirty="0" err="1"/>
              <a:t>các</a:t>
            </a:r>
            <a:r>
              <a:rPr lang="en-US" sz="2600" dirty="0"/>
              <a:t> </a:t>
            </a:r>
            <a:r>
              <a:rPr lang="en-US" sz="2600" dirty="0" err="1"/>
              <a:t>địa</a:t>
            </a:r>
            <a:r>
              <a:rPr lang="en-US" sz="2600" dirty="0"/>
              <a:t> </a:t>
            </a:r>
            <a:r>
              <a:rPr lang="en-US" sz="2600" dirty="0" err="1"/>
              <a:t>điểm</a:t>
            </a:r>
            <a:r>
              <a:rPr lang="en-US" sz="2600" dirty="0"/>
              <a:t> </a:t>
            </a:r>
            <a:r>
              <a:rPr lang="en-US" sz="2600" dirty="0" err="1"/>
              <a:t>trải</a:t>
            </a:r>
            <a:r>
              <a:rPr lang="en-US" sz="2600" dirty="0"/>
              <a:t> </a:t>
            </a:r>
            <a:r>
              <a:rPr lang="en-US" sz="2600" dirty="0" err="1"/>
              <a:t>nghiệm</a:t>
            </a:r>
            <a:r>
              <a:rPr lang="en-US" sz="2600" dirty="0"/>
              <a:t> </a:t>
            </a:r>
            <a:r>
              <a:rPr lang="en-US" sz="2600" dirty="0" err="1"/>
              <a:t>thường</a:t>
            </a:r>
            <a:r>
              <a:rPr lang="en-US" sz="2600" dirty="0"/>
              <a:t> </a:t>
            </a:r>
            <a:r>
              <a:rPr lang="en-US" sz="2600" dirty="0" err="1"/>
              <a:t>khá</a:t>
            </a:r>
            <a:r>
              <a:rPr lang="en-US" sz="2600" dirty="0"/>
              <a:t> </a:t>
            </a:r>
            <a:r>
              <a:rPr lang="en-US" sz="2600" dirty="0" err="1"/>
              <a:t>xa</a:t>
            </a:r>
            <a:r>
              <a:rPr lang="en-US" sz="2600" dirty="0"/>
              <a:t> </a:t>
            </a:r>
            <a:r>
              <a:rPr lang="en-US" sz="2600" dirty="0" err="1"/>
              <a:t>trường</a:t>
            </a:r>
            <a:r>
              <a:rPr lang="en-US" sz="2600" dirty="0"/>
              <a:t> </a:t>
            </a:r>
            <a:r>
              <a:rPr lang="en-US" sz="2600" dirty="0" err="1"/>
              <a:t>học</a:t>
            </a:r>
            <a:r>
              <a:rPr lang="en-US" sz="2600" dirty="0"/>
              <a:t>. </a:t>
            </a:r>
            <a:r>
              <a:rPr lang="en-US" sz="2600" dirty="0" err="1"/>
              <a:t>Vì</a:t>
            </a:r>
            <a:r>
              <a:rPr lang="en-US" sz="2600" dirty="0"/>
              <a:t> </a:t>
            </a:r>
            <a:r>
              <a:rPr lang="en-US" sz="2600" dirty="0" err="1"/>
              <a:t>vậy</a:t>
            </a:r>
            <a:r>
              <a:rPr lang="en-US" sz="2600" dirty="0"/>
              <a:t>, </a:t>
            </a:r>
            <a:r>
              <a:rPr lang="en-US" sz="2600" dirty="0" err="1"/>
              <a:t>sẽ</a:t>
            </a:r>
            <a:r>
              <a:rPr lang="en-US" sz="2600" dirty="0"/>
              <a:t> </a:t>
            </a:r>
            <a:r>
              <a:rPr lang="en-US" sz="2600" dirty="0" err="1"/>
              <a:t>rất</a:t>
            </a:r>
            <a:r>
              <a:rPr lang="en-US" sz="2600" dirty="0"/>
              <a:t> </a:t>
            </a:r>
            <a:r>
              <a:rPr lang="en-US" sz="2600" dirty="0" err="1"/>
              <a:t>khó</a:t>
            </a:r>
            <a:r>
              <a:rPr lang="en-US" sz="2600" dirty="0"/>
              <a:t> </a:t>
            </a:r>
            <a:r>
              <a:rPr lang="en-US" sz="2600" dirty="0" err="1"/>
              <a:t>khăn</a:t>
            </a:r>
            <a:r>
              <a:rPr lang="en-US" sz="2600" dirty="0"/>
              <a:t> </a:t>
            </a:r>
            <a:r>
              <a:rPr lang="en-US" sz="2600" dirty="0" err="1"/>
              <a:t>khi</a:t>
            </a:r>
            <a:r>
              <a:rPr lang="en-US" sz="2600" dirty="0"/>
              <a:t> </a:t>
            </a:r>
            <a:r>
              <a:rPr lang="en-US" sz="2600" dirty="0" err="1"/>
              <a:t>tổ</a:t>
            </a:r>
            <a:r>
              <a:rPr lang="en-US" sz="2600" dirty="0"/>
              <a:t> </a:t>
            </a:r>
            <a:r>
              <a:rPr lang="en-US" sz="2600" dirty="0" err="1"/>
              <a:t>chức</a:t>
            </a:r>
            <a:r>
              <a:rPr lang="en-US" sz="2600" dirty="0"/>
              <a:t> </a:t>
            </a:r>
            <a:r>
              <a:rPr lang="en-US" sz="2600" dirty="0" err="1"/>
              <a:t>cho</a:t>
            </a:r>
            <a:r>
              <a:rPr lang="en-US" sz="2600" dirty="0"/>
              <a:t> </a:t>
            </a:r>
            <a:r>
              <a:rPr lang="en-US" sz="2600" dirty="0" err="1"/>
              <a:t>học</a:t>
            </a:r>
            <a:r>
              <a:rPr lang="en-US" sz="2600" dirty="0"/>
              <a:t> </a:t>
            </a:r>
            <a:r>
              <a:rPr lang="en-US" sz="2600" dirty="0" err="1"/>
              <a:t>sinh</a:t>
            </a:r>
            <a:r>
              <a:rPr lang="en-US" sz="2600" dirty="0"/>
              <a:t> </a:t>
            </a:r>
            <a:r>
              <a:rPr lang="en-US" sz="2600" dirty="0" err="1"/>
              <a:t>đến</a:t>
            </a:r>
            <a:r>
              <a:rPr lang="en-US" sz="2600" dirty="0"/>
              <a:t> </a:t>
            </a:r>
            <a:r>
              <a:rPr lang="en-US" sz="2600" dirty="0" err="1"/>
              <a:t>học</a:t>
            </a:r>
            <a:r>
              <a:rPr lang="en-US" sz="2600" dirty="0"/>
              <a:t> </a:t>
            </a:r>
            <a:r>
              <a:rPr lang="en-US" sz="2600" dirty="0" err="1"/>
              <a:t>tập</a:t>
            </a:r>
            <a:r>
              <a:rPr lang="en-US" sz="2600" dirty="0"/>
              <a:t>, </a:t>
            </a:r>
            <a:r>
              <a:rPr lang="en-US" sz="2600" dirty="0" err="1"/>
              <a:t>trải</a:t>
            </a:r>
            <a:r>
              <a:rPr lang="en-US" sz="2600" dirty="0"/>
              <a:t> </a:t>
            </a:r>
            <a:r>
              <a:rPr lang="en-US" sz="2600" dirty="0" err="1"/>
              <a:t>nghiệm</a:t>
            </a:r>
            <a:r>
              <a:rPr lang="en-US" sz="2600" dirty="0"/>
              <a:t>. </a:t>
            </a:r>
          </a:p>
        </p:txBody>
      </p:sp>
      <p:sp>
        <p:nvSpPr>
          <p:cNvPr id="7" name="Rectangle 6"/>
          <p:cNvSpPr/>
          <p:nvPr/>
        </p:nvSpPr>
        <p:spPr>
          <a:xfrm>
            <a:off x="420914" y="3777639"/>
            <a:ext cx="11466286" cy="1292662"/>
          </a:xfrm>
          <a:prstGeom prst="rect">
            <a:avLst/>
          </a:prstGeom>
          <a:solidFill>
            <a:schemeClr val="accent1">
              <a:lumMod val="60000"/>
              <a:lumOff val="40000"/>
            </a:schemeClr>
          </a:solidFill>
        </p:spPr>
        <p:txBody>
          <a:bodyPr wrap="square">
            <a:spAutoFit/>
          </a:bodyPr>
          <a:lstStyle/>
          <a:p>
            <a:pPr marL="174625" algn="just">
              <a:buFont typeface="Arial" panose="020B0604020202020204" pitchFamily="34" charset="0"/>
              <a:buChar char="•"/>
            </a:pPr>
            <a:r>
              <a:rPr lang="en-US" sz="2600" dirty="0" smtClean="0"/>
              <a:t>  GV </a:t>
            </a:r>
            <a:r>
              <a:rPr lang="en-US" sz="2600" dirty="0" err="1"/>
              <a:t>chưa</a:t>
            </a:r>
            <a:r>
              <a:rPr lang="en-US" sz="2600" dirty="0"/>
              <a:t> </a:t>
            </a:r>
            <a:r>
              <a:rPr lang="en-US" sz="2600" dirty="0" err="1"/>
              <a:t>được</a:t>
            </a:r>
            <a:r>
              <a:rPr lang="en-US" sz="2600" dirty="0"/>
              <a:t> </a:t>
            </a:r>
            <a:r>
              <a:rPr lang="en-US" sz="2600" dirty="0" err="1"/>
              <a:t>tập</a:t>
            </a:r>
            <a:r>
              <a:rPr lang="en-US" sz="2600" dirty="0"/>
              <a:t> </a:t>
            </a:r>
            <a:r>
              <a:rPr lang="en-US" sz="2600" dirty="0" err="1"/>
              <a:t>huấn</a:t>
            </a:r>
            <a:r>
              <a:rPr lang="en-US" sz="2600" dirty="0"/>
              <a:t> </a:t>
            </a:r>
            <a:r>
              <a:rPr lang="en-US" sz="2600" dirty="0" err="1"/>
              <a:t>về</a:t>
            </a:r>
            <a:r>
              <a:rPr lang="en-US" sz="2600" dirty="0"/>
              <a:t> </a:t>
            </a:r>
            <a:r>
              <a:rPr lang="en-US" sz="2600" dirty="0" err="1"/>
              <a:t>nghiệp</a:t>
            </a:r>
            <a:r>
              <a:rPr lang="en-US" sz="2600" dirty="0"/>
              <a:t> </a:t>
            </a:r>
            <a:r>
              <a:rPr lang="en-US" sz="2600" dirty="0" err="1"/>
              <a:t>vụ</a:t>
            </a:r>
            <a:r>
              <a:rPr lang="en-US" sz="2600" dirty="0"/>
              <a:t> </a:t>
            </a:r>
            <a:r>
              <a:rPr lang="en-US" sz="2600" dirty="0" err="1"/>
              <a:t>tổ</a:t>
            </a:r>
            <a:r>
              <a:rPr lang="en-US" sz="2600" dirty="0"/>
              <a:t> </a:t>
            </a:r>
            <a:r>
              <a:rPr lang="en-US" sz="2600" dirty="0" err="1"/>
              <a:t>chức</a:t>
            </a:r>
            <a:r>
              <a:rPr lang="en-US" sz="2600" dirty="0"/>
              <a:t> </a:t>
            </a:r>
            <a:r>
              <a:rPr lang="en-US" sz="2600" dirty="0" err="1"/>
              <a:t>hoạt</a:t>
            </a:r>
            <a:r>
              <a:rPr lang="en-US" sz="2600" dirty="0"/>
              <a:t> </a:t>
            </a:r>
            <a:r>
              <a:rPr lang="en-US" sz="2600" dirty="0" err="1"/>
              <a:t>động</a:t>
            </a:r>
            <a:r>
              <a:rPr lang="en-US" sz="2600" dirty="0"/>
              <a:t> </a:t>
            </a:r>
            <a:r>
              <a:rPr lang="en-US" sz="2600" dirty="0" err="1"/>
              <a:t>trải</a:t>
            </a:r>
            <a:r>
              <a:rPr lang="en-US" sz="2600" dirty="0"/>
              <a:t> </a:t>
            </a:r>
            <a:r>
              <a:rPr lang="en-US" sz="2600" dirty="0" err="1"/>
              <a:t>nghiệm</a:t>
            </a:r>
            <a:r>
              <a:rPr lang="en-US" sz="2600" dirty="0"/>
              <a:t> </a:t>
            </a:r>
            <a:r>
              <a:rPr lang="en-US" sz="2600" dirty="0" err="1"/>
              <a:t>sáng</a:t>
            </a:r>
            <a:r>
              <a:rPr lang="en-US" sz="2600" dirty="0"/>
              <a:t> </a:t>
            </a:r>
            <a:r>
              <a:rPr lang="en-US" sz="2600" dirty="0" err="1" smtClean="0"/>
              <a:t>tạo</a:t>
            </a:r>
            <a:r>
              <a:rPr lang="en-US" sz="2600" dirty="0" smtClean="0"/>
              <a:t>,  </a:t>
            </a:r>
            <a:r>
              <a:rPr lang="en-US" sz="2600" dirty="0" err="1" smtClean="0"/>
              <a:t>năng</a:t>
            </a:r>
            <a:r>
              <a:rPr lang="en-US" sz="2600" dirty="0" smtClean="0"/>
              <a:t> </a:t>
            </a:r>
            <a:r>
              <a:rPr lang="en-US" sz="2600" dirty="0" err="1"/>
              <a:t>lực</a:t>
            </a:r>
            <a:r>
              <a:rPr lang="en-US" sz="2600" dirty="0"/>
              <a:t> </a:t>
            </a:r>
            <a:r>
              <a:rPr lang="en-US" sz="2600" dirty="0" err="1"/>
              <a:t>thực</a:t>
            </a:r>
            <a:r>
              <a:rPr lang="en-US" sz="2600" dirty="0"/>
              <a:t> </a:t>
            </a:r>
            <a:r>
              <a:rPr lang="en-US" sz="2600" dirty="0" err="1"/>
              <a:t>hiện</a:t>
            </a:r>
            <a:r>
              <a:rPr lang="en-US" sz="2600" dirty="0"/>
              <a:t> </a:t>
            </a:r>
            <a:r>
              <a:rPr lang="en-US" sz="2600" dirty="0" err="1"/>
              <a:t>hoạt</a:t>
            </a:r>
            <a:r>
              <a:rPr lang="en-US" sz="2600" dirty="0"/>
              <a:t> </a:t>
            </a:r>
            <a:r>
              <a:rPr lang="en-US" sz="2600" dirty="0" err="1"/>
              <a:t>động</a:t>
            </a:r>
            <a:r>
              <a:rPr lang="en-US" sz="2600" dirty="0"/>
              <a:t> </a:t>
            </a:r>
            <a:r>
              <a:rPr lang="en-US" sz="2600" dirty="0" err="1" smtClean="0"/>
              <a:t>còn</a:t>
            </a:r>
            <a:r>
              <a:rPr lang="en-US" sz="2600" dirty="0" smtClean="0"/>
              <a:t> </a:t>
            </a:r>
            <a:r>
              <a:rPr lang="en-US" sz="2600" dirty="0" err="1"/>
              <a:t>nhiều</a:t>
            </a:r>
            <a:r>
              <a:rPr lang="en-US" sz="2600" dirty="0"/>
              <a:t> </a:t>
            </a:r>
            <a:r>
              <a:rPr lang="en-US" sz="2600" dirty="0" err="1"/>
              <a:t>bất</a:t>
            </a:r>
            <a:r>
              <a:rPr lang="en-US" sz="2600" dirty="0"/>
              <a:t> </a:t>
            </a:r>
            <a:r>
              <a:rPr lang="en-US" sz="2600" dirty="0" err="1"/>
              <a:t>cập</a:t>
            </a:r>
            <a:r>
              <a:rPr lang="en-US" sz="2600" dirty="0"/>
              <a:t>, </a:t>
            </a:r>
            <a:r>
              <a:rPr lang="en-US" sz="2600" dirty="0" err="1"/>
              <a:t>đa</a:t>
            </a:r>
            <a:r>
              <a:rPr lang="en-US" sz="2600" dirty="0"/>
              <a:t> </a:t>
            </a:r>
            <a:r>
              <a:rPr lang="en-US" sz="2600" dirty="0" err="1"/>
              <a:t>số</a:t>
            </a:r>
            <a:r>
              <a:rPr lang="en-US" sz="2600" dirty="0"/>
              <a:t> </a:t>
            </a:r>
            <a:r>
              <a:rPr lang="en-US" sz="2600" dirty="0" err="1"/>
              <a:t>thiếu</a:t>
            </a:r>
            <a:r>
              <a:rPr lang="en-US" sz="2600" dirty="0"/>
              <a:t> </a:t>
            </a:r>
            <a:r>
              <a:rPr lang="en-US" sz="2600" dirty="0" err="1"/>
              <a:t>kinh</a:t>
            </a:r>
            <a:r>
              <a:rPr lang="en-US" sz="2600" dirty="0"/>
              <a:t> </a:t>
            </a:r>
            <a:r>
              <a:rPr lang="en-US" sz="2600" dirty="0" err="1"/>
              <a:t>nghiệm</a:t>
            </a:r>
            <a:r>
              <a:rPr lang="en-US" sz="2600" dirty="0"/>
              <a:t>, </a:t>
            </a:r>
            <a:r>
              <a:rPr lang="en-US" sz="2600" dirty="0" err="1"/>
              <a:t>chưa</a:t>
            </a:r>
            <a:r>
              <a:rPr lang="en-US" sz="2600" dirty="0"/>
              <a:t> </a:t>
            </a:r>
            <a:r>
              <a:rPr lang="en-US" sz="2600" dirty="0" err="1"/>
              <a:t>nắm</a:t>
            </a:r>
            <a:r>
              <a:rPr lang="en-US" sz="2600" dirty="0"/>
              <a:t> </a:t>
            </a:r>
            <a:r>
              <a:rPr lang="en-US" sz="2600" dirty="0" err="1"/>
              <a:t>vững</a:t>
            </a:r>
            <a:r>
              <a:rPr lang="en-US" sz="2600" dirty="0"/>
              <a:t> </a:t>
            </a:r>
            <a:r>
              <a:rPr lang="en-US" sz="2600" dirty="0" err="1"/>
              <a:t>kỹ</a:t>
            </a:r>
            <a:r>
              <a:rPr lang="en-US" sz="2600" dirty="0"/>
              <a:t> </a:t>
            </a:r>
            <a:r>
              <a:rPr lang="en-US" sz="2600" dirty="0" err="1"/>
              <a:t>năng</a:t>
            </a:r>
            <a:r>
              <a:rPr lang="en-US" sz="2600" dirty="0"/>
              <a:t>, </a:t>
            </a:r>
            <a:r>
              <a:rPr lang="en-US" sz="2600" dirty="0" err="1"/>
              <a:t>nghiệp</a:t>
            </a:r>
            <a:r>
              <a:rPr lang="en-US" sz="2600" dirty="0"/>
              <a:t> </a:t>
            </a:r>
            <a:r>
              <a:rPr lang="en-US" sz="2600" dirty="0" err="1"/>
              <a:t>vụ</a:t>
            </a:r>
            <a:r>
              <a:rPr lang="en-US" sz="2600" dirty="0" smtClean="0"/>
              <a:t>.</a:t>
            </a:r>
            <a:endParaRPr lang="en-US" sz="2600" dirty="0"/>
          </a:p>
        </p:txBody>
      </p:sp>
      <p:sp>
        <p:nvSpPr>
          <p:cNvPr id="8" name="Rectangle 7"/>
          <p:cNvSpPr/>
          <p:nvPr/>
        </p:nvSpPr>
        <p:spPr>
          <a:xfrm>
            <a:off x="420914" y="5418940"/>
            <a:ext cx="11466286" cy="1292662"/>
          </a:xfrm>
          <a:prstGeom prst="rect">
            <a:avLst/>
          </a:prstGeom>
          <a:solidFill>
            <a:schemeClr val="accent4">
              <a:lumMod val="40000"/>
              <a:lumOff val="60000"/>
            </a:schemeClr>
          </a:solidFill>
        </p:spPr>
        <p:txBody>
          <a:bodyPr wrap="square">
            <a:spAutoFit/>
          </a:bodyPr>
          <a:lstStyle/>
          <a:p>
            <a:pPr marL="115888" indent="231775" algn="just">
              <a:buFont typeface="Arial" panose="020B0604020202020204" pitchFamily="34" charset="0"/>
              <a:buChar char="•"/>
            </a:pPr>
            <a:r>
              <a:rPr lang="en-US" sz="2600" dirty="0" err="1"/>
              <a:t>Một</a:t>
            </a:r>
            <a:r>
              <a:rPr lang="en-US" sz="2600" dirty="0"/>
              <a:t> </a:t>
            </a:r>
            <a:r>
              <a:rPr lang="en-US" sz="2600" dirty="0" err="1"/>
              <a:t>số</a:t>
            </a:r>
            <a:r>
              <a:rPr lang="en-US" sz="2600" dirty="0"/>
              <a:t> GV, HS, PH </a:t>
            </a:r>
            <a:r>
              <a:rPr lang="en-US" sz="2600" dirty="0" err="1"/>
              <a:t>có</a:t>
            </a:r>
            <a:r>
              <a:rPr lang="en-US" sz="2600" dirty="0"/>
              <a:t> </a:t>
            </a:r>
            <a:r>
              <a:rPr lang="en-US" sz="2600" dirty="0" err="1"/>
              <a:t>tư</a:t>
            </a:r>
            <a:r>
              <a:rPr lang="en-US" sz="2600" dirty="0"/>
              <a:t> </a:t>
            </a:r>
            <a:r>
              <a:rPr lang="en-US" sz="2600" dirty="0" err="1"/>
              <a:t>tưởng</a:t>
            </a:r>
            <a:r>
              <a:rPr lang="en-US" sz="2600" dirty="0"/>
              <a:t> </a:t>
            </a:r>
            <a:r>
              <a:rPr lang="en-US" sz="2600" dirty="0" err="1"/>
              <a:t>tham</a:t>
            </a:r>
            <a:r>
              <a:rPr lang="en-US" sz="2600" dirty="0"/>
              <a:t> </a:t>
            </a:r>
            <a:r>
              <a:rPr lang="en-US" sz="2600" dirty="0" err="1"/>
              <a:t>gia</a:t>
            </a:r>
            <a:r>
              <a:rPr lang="en-US" sz="2600" dirty="0"/>
              <a:t> </a:t>
            </a:r>
            <a:r>
              <a:rPr lang="en-US" sz="2600" dirty="0" err="1"/>
              <a:t>hoạt</a:t>
            </a:r>
            <a:r>
              <a:rPr lang="en-US" sz="2600" dirty="0"/>
              <a:t> </a:t>
            </a:r>
            <a:r>
              <a:rPr lang="en-US" sz="2600" dirty="0" err="1"/>
              <a:t>động</a:t>
            </a:r>
            <a:r>
              <a:rPr lang="en-US" sz="2600" dirty="0"/>
              <a:t> </a:t>
            </a:r>
            <a:r>
              <a:rPr lang="en-US" sz="2600" dirty="0" err="1"/>
              <a:t>trải</a:t>
            </a:r>
            <a:r>
              <a:rPr lang="en-US" sz="2600" dirty="0"/>
              <a:t> </a:t>
            </a:r>
            <a:r>
              <a:rPr lang="en-US" sz="2600" dirty="0" err="1"/>
              <a:t>nghiệm</a:t>
            </a:r>
            <a:r>
              <a:rPr lang="en-US" sz="2600" dirty="0"/>
              <a:t> </a:t>
            </a:r>
            <a:r>
              <a:rPr lang="en-US" sz="2600" dirty="0" err="1"/>
              <a:t>sáng</a:t>
            </a:r>
            <a:r>
              <a:rPr lang="en-US" sz="2600" dirty="0"/>
              <a:t> </a:t>
            </a:r>
            <a:r>
              <a:rPr lang="en-US" sz="2600" dirty="0" err="1"/>
              <a:t>tạo</a:t>
            </a:r>
            <a:r>
              <a:rPr lang="en-US" sz="2600" dirty="0"/>
              <a:t> </a:t>
            </a:r>
            <a:r>
              <a:rPr lang="en-US" sz="2600" dirty="0" err="1"/>
              <a:t>là</a:t>
            </a:r>
            <a:r>
              <a:rPr lang="en-US" sz="2600" dirty="0"/>
              <a:t> </a:t>
            </a:r>
            <a:r>
              <a:rPr lang="en-US" sz="2600" dirty="0" err="1"/>
              <a:t>đi</a:t>
            </a:r>
            <a:r>
              <a:rPr lang="en-US" sz="2600" dirty="0"/>
              <a:t> </a:t>
            </a:r>
            <a:r>
              <a:rPr lang="en-US" sz="2600" dirty="0" err="1"/>
              <a:t>chơi</a:t>
            </a:r>
            <a:r>
              <a:rPr lang="en-US" sz="2600" dirty="0"/>
              <a:t> </a:t>
            </a:r>
            <a:r>
              <a:rPr lang="en-US" sz="2600" dirty="0" err="1"/>
              <a:t>nên</a:t>
            </a:r>
            <a:r>
              <a:rPr lang="en-US" sz="2600" dirty="0"/>
              <a:t> </a:t>
            </a:r>
            <a:r>
              <a:rPr lang="en-US" sz="2600" dirty="0" err="1"/>
              <a:t>không</a:t>
            </a:r>
            <a:r>
              <a:rPr lang="en-US" sz="2600" dirty="0"/>
              <a:t> </a:t>
            </a:r>
            <a:r>
              <a:rPr lang="en-US" sz="2600" dirty="0" err="1"/>
              <a:t>có</a:t>
            </a:r>
            <a:r>
              <a:rPr lang="en-US" sz="2600" dirty="0"/>
              <a:t> </a:t>
            </a:r>
            <a:r>
              <a:rPr lang="en-US" sz="2600" dirty="0" err="1"/>
              <a:t>nhận</a:t>
            </a:r>
            <a:r>
              <a:rPr lang="en-US" sz="2600" dirty="0"/>
              <a:t> </a:t>
            </a:r>
            <a:r>
              <a:rPr lang="en-US" sz="2600" dirty="0" err="1"/>
              <a:t>thức</a:t>
            </a:r>
            <a:r>
              <a:rPr lang="en-US" sz="2600" dirty="0"/>
              <a:t> </a:t>
            </a:r>
            <a:r>
              <a:rPr lang="en-US" sz="2600" dirty="0" err="1"/>
              <a:t>đúng</a:t>
            </a:r>
            <a:r>
              <a:rPr lang="en-US" sz="2600" dirty="0"/>
              <a:t> </a:t>
            </a:r>
            <a:r>
              <a:rPr lang="en-US" sz="2600" dirty="0" err="1"/>
              <a:t>đắn</a:t>
            </a:r>
            <a:r>
              <a:rPr lang="en-US" sz="2600" dirty="0"/>
              <a:t> </a:t>
            </a:r>
            <a:r>
              <a:rPr lang="en-US" sz="2600" dirty="0" err="1"/>
              <a:t>về</a:t>
            </a:r>
            <a:r>
              <a:rPr lang="en-US" sz="2600" dirty="0"/>
              <a:t> </a:t>
            </a:r>
            <a:r>
              <a:rPr lang="en-US" sz="2600" dirty="0" err="1"/>
              <a:t>hoạt</a:t>
            </a:r>
            <a:r>
              <a:rPr lang="en-US" sz="2600" dirty="0"/>
              <a:t> </a:t>
            </a:r>
            <a:r>
              <a:rPr lang="en-US" sz="2600" dirty="0" err="1"/>
              <a:t>động</a:t>
            </a:r>
            <a:r>
              <a:rPr lang="en-US" sz="2600" dirty="0"/>
              <a:t> </a:t>
            </a:r>
            <a:r>
              <a:rPr lang="en-US" sz="2600" dirty="0" err="1"/>
              <a:t>trải</a:t>
            </a:r>
            <a:r>
              <a:rPr lang="en-US" sz="2600" dirty="0"/>
              <a:t> </a:t>
            </a:r>
            <a:r>
              <a:rPr lang="en-US" sz="2600" dirty="0" err="1"/>
              <a:t>nghiệm</a:t>
            </a:r>
            <a:r>
              <a:rPr lang="en-US" sz="2600" dirty="0"/>
              <a:t> </a:t>
            </a:r>
            <a:r>
              <a:rPr lang="en-US" sz="2600" dirty="0" err="1"/>
              <a:t>sáng</a:t>
            </a:r>
            <a:r>
              <a:rPr lang="en-US" sz="2600" dirty="0"/>
              <a:t> </a:t>
            </a:r>
            <a:r>
              <a:rPr lang="en-US" sz="2600" dirty="0" err="1"/>
              <a:t>tạo</a:t>
            </a:r>
            <a:r>
              <a:rPr lang="en-US" sz="2600" dirty="0"/>
              <a:t>, </a:t>
            </a:r>
            <a:r>
              <a:rPr lang="en-US" sz="2600" dirty="0" err="1"/>
              <a:t>mang</a:t>
            </a:r>
            <a:r>
              <a:rPr lang="en-US" sz="2600" dirty="0"/>
              <a:t> </a:t>
            </a:r>
            <a:r>
              <a:rPr lang="en-US" sz="2600" dirty="0" err="1"/>
              <a:t>tâm</a:t>
            </a:r>
            <a:r>
              <a:rPr lang="en-US" sz="2600" dirty="0"/>
              <a:t> </a:t>
            </a:r>
            <a:r>
              <a:rPr lang="en-US" sz="2600" dirty="0" err="1"/>
              <a:t>lý</a:t>
            </a:r>
            <a:r>
              <a:rPr lang="en-US" sz="2600" dirty="0"/>
              <a:t> </a:t>
            </a:r>
            <a:r>
              <a:rPr lang="en-US" sz="2600" dirty="0" err="1"/>
              <a:t>đi</a:t>
            </a:r>
            <a:r>
              <a:rPr lang="en-US" sz="2600" dirty="0"/>
              <a:t> du </a:t>
            </a:r>
            <a:r>
              <a:rPr lang="en-US" sz="2600" dirty="0" err="1"/>
              <a:t>lịch</a:t>
            </a:r>
            <a:r>
              <a:rPr lang="en-US" sz="2600" dirty="0"/>
              <a:t> </a:t>
            </a:r>
            <a:r>
              <a:rPr lang="en-US" sz="2600" dirty="0" err="1"/>
              <a:t>là</a:t>
            </a:r>
            <a:r>
              <a:rPr lang="en-US" sz="2600" dirty="0"/>
              <a:t> </a:t>
            </a:r>
            <a:r>
              <a:rPr lang="en-US" sz="2600" dirty="0" err="1"/>
              <a:t>chính</a:t>
            </a:r>
            <a:r>
              <a:rPr lang="en-US" sz="2600" dirty="0"/>
              <a:t>.</a:t>
            </a:r>
          </a:p>
        </p:txBody>
      </p:sp>
    </p:spTree>
    <p:extLst>
      <p:ext uri="{BB962C8B-B14F-4D97-AF65-F5344CB8AC3E}">
        <p14:creationId xmlns:p14="http://schemas.microsoft.com/office/powerpoint/2010/main" val="1700872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barn(inVertical)">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arn(inVertic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in)">
                                      <p:cBhvr>
                                        <p:cTn id="24" dur="2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6" grpId="0" animBg="1"/>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0882"/>
            <a:ext cx="12192000" cy="6847118"/>
          </a:xfrm>
          <a:prstGeom prst="rect">
            <a:avLst/>
          </a:prstGeom>
        </p:spPr>
      </p:pic>
      <p:sp>
        <p:nvSpPr>
          <p:cNvPr id="2" name="Title 1"/>
          <p:cNvSpPr>
            <a:spLocks noGrp="1"/>
          </p:cNvSpPr>
          <p:nvPr>
            <p:ph type="title"/>
          </p:nvPr>
        </p:nvSpPr>
        <p:spPr>
          <a:xfrm>
            <a:off x="322728" y="1011456"/>
            <a:ext cx="4531659" cy="1002397"/>
          </a:xfrm>
        </p:spPr>
        <p:txBody>
          <a:bodyPr>
            <a:noAutofit/>
          </a:bodyPr>
          <a:lstStyle/>
          <a:p>
            <a:pPr lvl="0"/>
            <a:r>
              <a:rPr lang="en-US" sz="3200" i="1" dirty="0">
                <a:solidFill>
                  <a:srgbClr val="0066FF"/>
                </a:solidFill>
              </a:rPr>
              <a:t/>
            </a:r>
            <a:br>
              <a:rPr lang="en-US" sz="3200" i="1" dirty="0">
                <a:solidFill>
                  <a:srgbClr val="0066FF"/>
                </a:solidFill>
              </a:rPr>
            </a:br>
            <a:r>
              <a:rPr lang="en-US" sz="2800" i="1" dirty="0">
                <a:solidFill>
                  <a:srgbClr val="0066FF"/>
                </a:solidFill>
              </a:rPr>
              <a:t/>
            </a:r>
            <a:br>
              <a:rPr lang="en-US" sz="2800" i="1" dirty="0">
                <a:solidFill>
                  <a:srgbClr val="0066FF"/>
                </a:solidFill>
              </a:rPr>
            </a:br>
            <a:r>
              <a:rPr lang="en-US" sz="3600" b="1" i="1" dirty="0" err="1">
                <a:solidFill>
                  <a:srgbClr val="0066FF"/>
                </a:solidFill>
              </a:rPr>
              <a:t>Về</a:t>
            </a:r>
            <a:r>
              <a:rPr lang="en-US" sz="3600" b="1" i="1" dirty="0">
                <a:solidFill>
                  <a:srgbClr val="0066FF"/>
                </a:solidFill>
              </a:rPr>
              <a:t> </a:t>
            </a:r>
            <a:r>
              <a:rPr lang="en-US" sz="3600" b="1" i="1" dirty="0" err="1">
                <a:solidFill>
                  <a:srgbClr val="0066FF"/>
                </a:solidFill>
              </a:rPr>
              <a:t>phía</a:t>
            </a:r>
            <a:r>
              <a:rPr lang="en-US" sz="3600" b="1" i="1" dirty="0">
                <a:solidFill>
                  <a:srgbClr val="0066FF"/>
                </a:solidFill>
              </a:rPr>
              <a:t> </a:t>
            </a:r>
            <a:r>
              <a:rPr lang="en-US" sz="3600" b="1" i="1" dirty="0" err="1">
                <a:solidFill>
                  <a:srgbClr val="0066FF"/>
                </a:solidFill>
              </a:rPr>
              <a:t>Nhà</a:t>
            </a:r>
            <a:r>
              <a:rPr lang="en-US" sz="3600" b="1" i="1" dirty="0">
                <a:solidFill>
                  <a:srgbClr val="0066FF"/>
                </a:solidFill>
              </a:rPr>
              <a:t> </a:t>
            </a:r>
            <a:r>
              <a:rPr lang="en-US" sz="3600" b="1" i="1" dirty="0" err="1">
                <a:solidFill>
                  <a:srgbClr val="0066FF"/>
                </a:solidFill>
              </a:rPr>
              <a:t>trường</a:t>
            </a:r>
            <a:r>
              <a:rPr lang="en-US" sz="3200" i="1" dirty="0">
                <a:solidFill>
                  <a:srgbClr val="0066FF"/>
                </a:solidFill>
              </a:rPr>
              <a:t/>
            </a:r>
            <a:br>
              <a:rPr lang="en-US" sz="3200" i="1" dirty="0">
                <a:solidFill>
                  <a:srgbClr val="0066FF"/>
                </a:solidFill>
              </a:rPr>
            </a:br>
            <a:endParaRPr lang="en-US" sz="3600" i="1" dirty="0">
              <a:solidFill>
                <a:srgbClr val="0066FF"/>
              </a:solidFill>
            </a:endParaRPr>
          </a:p>
        </p:txBody>
      </p:sp>
      <p:sp>
        <p:nvSpPr>
          <p:cNvPr id="3" name="Content Placeholder 2"/>
          <p:cNvSpPr>
            <a:spLocks noGrp="1"/>
          </p:cNvSpPr>
          <p:nvPr>
            <p:ph idx="1"/>
          </p:nvPr>
        </p:nvSpPr>
        <p:spPr>
          <a:xfrm>
            <a:off x="1219200" y="2514600"/>
            <a:ext cx="10053918" cy="3191716"/>
          </a:xfrm>
        </p:spPr>
        <p:txBody>
          <a:bodyPr>
            <a:normAutofit/>
          </a:bodyPr>
          <a:lstStyle/>
          <a:p>
            <a:pPr algn="just"/>
            <a:r>
              <a:rPr lang="en-US" dirty="0" err="1" smtClean="0"/>
              <a:t>Nhà</a:t>
            </a:r>
            <a:r>
              <a:rPr lang="en-US" dirty="0" smtClean="0"/>
              <a:t> </a:t>
            </a:r>
            <a:r>
              <a:rPr lang="en-US" dirty="0" err="1"/>
              <a:t>trường</a:t>
            </a:r>
            <a:r>
              <a:rPr lang="en-US" dirty="0"/>
              <a:t> </a:t>
            </a:r>
            <a:r>
              <a:rPr lang="en-US" dirty="0" err="1"/>
              <a:t>cần</a:t>
            </a:r>
            <a:r>
              <a:rPr lang="en-US" dirty="0"/>
              <a:t> </a:t>
            </a:r>
            <a:r>
              <a:rPr lang="en-US" dirty="0" err="1"/>
              <a:t>tạo</a:t>
            </a:r>
            <a:r>
              <a:rPr lang="en-US" dirty="0"/>
              <a:t> </a:t>
            </a:r>
            <a:r>
              <a:rPr lang="en-US" dirty="0" err="1"/>
              <a:t>điều</a:t>
            </a:r>
            <a:r>
              <a:rPr lang="en-US" dirty="0"/>
              <a:t> </a:t>
            </a:r>
            <a:r>
              <a:rPr lang="en-US" dirty="0" err="1"/>
              <a:t>kiện</a:t>
            </a:r>
            <a:r>
              <a:rPr lang="en-US" dirty="0"/>
              <a:t> </a:t>
            </a:r>
            <a:r>
              <a:rPr lang="en-US" dirty="0" err="1"/>
              <a:t>để</a:t>
            </a:r>
            <a:r>
              <a:rPr lang="en-US" dirty="0"/>
              <a:t> GV </a:t>
            </a:r>
            <a:r>
              <a:rPr lang="en-US" dirty="0" err="1"/>
              <a:t>thực</a:t>
            </a:r>
            <a:r>
              <a:rPr lang="en-US" dirty="0"/>
              <a:t> </a:t>
            </a:r>
            <a:r>
              <a:rPr lang="en-US" dirty="0" err="1"/>
              <a:t>hiện</a:t>
            </a:r>
            <a:r>
              <a:rPr lang="en-US" dirty="0"/>
              <a:t> </a:t>
            </a:r>
            <a:r>
              <a:rPr lang="en-US" dirty="0" err="1"/>
              <a:t>những</a:t>
            </a:r>
            <a:r>
              <a:rPr lang="en-US" dirty="0"/>
              <a:t> </a:t>
            </a:r>
            <a:r>
              <a:rPr lang="en-US" dirty="0" err="1"/>
              <a:t>hoạt</a:t>
            </a:r>
            <a:r>
              <a:rPr lang="en-US" dirty="0"/>
              <a:t> </a:t>
            </a:r>
            <a:r>
              <a:rPr lang="en-US" dirty="0" err="1"/>
              <a:t>động</a:t>
            </a:r>
            <a:r>
              <a:rPr lang="en-US" dirty="0"/>
              <a:t> </a:t>
            </a:r>
            <a:r>
              <a:rPr lang="en-US" dirty="0" err="1"/>
              <a:t>trải</a:t>
            </a:r>
            <a:r>
              <a:rPr lang="en-US" dirty="0"/>
              <a:t> </a:t>
            </a:r>
            <a:r>
              <a:rPr lang="en-US" dirty="0" err="1"/>
              <a:t>nghiệm</a:t>
            </a:r>
            <a:r>
              <a:rPr lang="en-US" dirty="0"/>
              <a:t> </a:t>
            </a:r>
            <a:r>
              <a:rPr lang="en-US" dirty="0" err="1"/>
              <a:t>học</a:t>
            </a:r>
            <a:r>
              <a:rPr lang="en-US" dirty="0"/>
              <a:t> </a:t>
            </a:r>
            <a:r>
              <a:rPr lang="en-US" dirty="0" err="1"/>
              <a:t>tập</a:t>
            </a:r>
            <a:r>
              <a:rPr lang="en-US" dirty="0"/>
              <a:t> </a:t>
            </a:r>
            <a:r>
              <a:rPr lang="en-US" dirty="0" err="1"/>
              <a:t>cho</a:t>
            </a:r>
            <a:r>
              <a:rPr lang="en-US" dirty="0"/>
              <a:t> </a:t>
            </a:r>
            <a:r>
              <a:rPr lang="en-US" dirty="0" err="1"/>
              <a:t>người</a:t>
            </a:r>
            <a:r>
              <a:rPr lang="en-US" dirty="0"/>
              <a:t> </a:t>
            </a:r>
            <a:r>
              <a:rPr lang="en-US" dirty="0" err="1"/>
              <a:t>học</a:t>
            </a:r>
            <a:r>
              <a:rPr lang="en-US" dirty="0"/>
              <a:t>, </a:t>
            </a:r>
            <a:r>
              <a:rPr lang="en-US" dirty="0" err="1"/>
              <a:t>khuyến</a:t>
            </a:r>
            <a:r>
              <a:rPr lang="en-US" dirty="0"/>
              <a:t> </a:t>
            </a:r>
            <a:r>
              <a:rPr lang="en-US" dirty="0" err="1"/>
              <a:t>khích</a:t>
            </a:r>
            <a:r>
              <a:rPr lang="en-US" dirty="0"/>
              <a:t> </a:t>
            </a:r>
            <a:r>
              <a:rPr lang="en-US" dirty="0" err="1"/>
              <a:t>cộng</a:t>
            </a:r>
            <a:r>
              <a:rPr lang="en-US" dirty="0"/>
              <a:t> </a:t>
            </a:r>
            <a:r>
              <a:rPr lang="en-US" dirty="0" err="1"/>
              <a:t>điểm</a:t>
            </a:r>
            <a:r>
              <a:rPr lang="en-US" dirty="0"/>
              <a:t> </a:t>
            </a:r>
            <a:r>
              <a:rPr lang="en-US" dirty="0" err="1"/>
              <a:t>hoặc</a:t>
            </a:r>
            <a:r>
              <a:rPr lang="en-US" dirty="0"/>
              <a:t> </a:t>
            </a:r>
            <a:r>
              <a:rPr lang="en-US" dirty="0" err="1"/>
              <a:t>tuyên</a:t>
            </a:r>
            <a:r>
              <a:rPr lang="en-US" dirty="0"/>
              <a:t> </a:t>
            </a:r>
            <a:r>
              <a:rPr lang="en-US" dirty="0" err="1"/>
              <a:t>dương</a:t>
            </a:r>
            <a:r>
              <a:rPr lang="en-US" dirty="0"/>
              <a:t> </a:t>
            </a:r>
            <a:endParaRPr lang="en-US" dirty="0" smtClean="0"/>
          </a:p>
          <a:p>
            <a:pPr algn="just"/>
            <a:endParaRPr lang="en-US" dirty="0" smtClean="0"/>
          </a:p>
          <a:p>
            <a:pPr algn="just"/>
            <a:r>
              <a:rPr lang="en-US" dirty="0" err="1" smtClean="0"/>
              <a:t>Kết</a:t>
            </a:r>
            <a:r>
              <a:rPr lang="en-US" dirty="0" smtClean="0"/>
              <a:t> </a:t>
            </a:r>
            <a:r>
              <a:rPr lang="en-US" dirty="0" err="1"/>
              <a:t>hợp</a:t>
            </a:r>
            <a:r>
              <a:rPr lang="en-US" dirty="0"/>
              <a:t> </a:t>
            </a:r>
            <a:r>
              <a:rPr lang="en-US" dirty="0" err="1"/>
              <a:t>với</a:t>
            </a:r>
            <a:r>
              <a:rPr lang="en-US" dirty="0"/>
              <a:t> </a:t>
            </a:r>
            <a:r>
              <a:rPr lang="en-US" dirty="0" err="1"/>
              <a:t>khoa</a:t>
            </a:r>
            <a:r>
              <a:rPr lang="en-US" dirty="0"/>
              <a:t> </a:t>
            </a:r>
            <a:r>
              <a:rPr lang="en-US" dirty="0" err="1"/>
              <a:t>để</a:t>
            </a:r>
            <a:r>
              <a:rPr lang="en-US" dirty="0"/>
              <a:t> </a:t>
            </a:r>
            <a:r>
              <a:rPr lang="en-US" dirty="0" err="1"/>
              <a:t>xây</a:t>
            </a:r>
            <a:r>
              <a:rPr lang="en-US" dirty="0"/>
              <a:t> </a:t>
            </a:r>
            <a:r>
              <a:rPr lang="en-US" dirty="0" err="1"/>
              <a:t>dựng</a:t>
            </a:r>
            <a:r>
              <a:rPr lang="en-US" dirty="0"/>
              <a:t> </a:t>
            </a:r>
            <a:r>
              <a:rPr lang="en-US" dirty="0" err="1"/>
              <a:t>lại</a:t>
            </a:r>
            <a:r>
              <a:rPr lang="en-US" dirty="0"/>
              <a:t> </a:t>
            </a:r>
            <a:r>
              <a:rPr lang="en-US" dirty="0" err="1"/>
              <a:t>tiêu</a:t>
            </a:r>
            <a:r>
              <a:rPr lang="en-US" dirty="0"/>
              <a:t> </a:t>
            </a:r>
            <a:r>
              <a:rPr lang="en-US" dirty="0" err="1"/>
              <a:t>chí</a:t>
            </a:r>
            <a:r>
              <a:rPr lang="en-US" dirty="0"/>
              <a:t> </a:t>
            </a:r>
            <a:r>
              <a:rPr lang="en-US" dirty="0" err="1"/>
              <a:t>đánh</a:t>
            </a:r>
            <a:r>
              <a:rPr lang="en-US" dirty="0"/>
              <a:t> </a:t>
            </a:r>
            <a:r>
              <a:rPr lang="en-US" dirty="0" err="1"/>
              <a:t>giá</a:t>
            </a:r>
            <a:r>
              <a:rPr lang="en-US" dirty="0"/>
              <a:t> </a:t>
            </a:r>
            <a:r>
              <a:rPr lang="en-US" dirty="0" err="1"/>
              <a:t>kết</a:t>
            </a:r>
            <a:r>
              <a:rPr lang="en-US" dirty="0"/>
              <a:t> </a:t>
            </a:r>
            <a:r>
              <a:rPr lang="en-US" dirty="0" err="1"/>
              <a:t>quả</a:t>
            </a:r>
            <a:r>
              <a:rPr lang="en-US" dirty="0"/>
              <a:t> </a:t>
            </a:r>
            <a:r>
              <a:rPr lang="en-US" dirty="0" err="1"/>
              <a:t>học</a:t>
            </a:r>
            <a:r>
              <a:rPr lang="en-US" dirty="0"/>
              <a:t> </a:t>
            </a:r>
            <a:r>
              <a:rPr lang="en-US" dirty="0" err="1"/>
              <a:t>tập</a:t>
            </a:r>
            <a:r>
              <a:rPr lang="en-US" dirty="0"/>
              <a:t> </a:t>
            </a:r>
            <a:r>
              <a:rPr lang="en-US" dirty="0" err="1"/>
              <a:t>môn</a:t>
            </a:r>
            <a:r>
              <a:rPr lang="en-US" dirty="0"/>
              <a:t> </a:t>
            </a:r>
            <a:r>
              <a:rPr lang="en-US" dirty="0" err="1" smtClean="0"/>
              <a:t>học</a:t>
            </a:r>
            <a:r>
              <a:rPr lang="en-US" dirty="0" smtClean="0"/>
              <a:t>.</a:t>
            </a:r>
            <a:endParaRPr lang="en-US" dirty="0"/>
          </a:p>
        </p:txBody>
      </p:sp>
      <p:sp>
        <p:nvSpPr>
          <p:cNvPr id="4" name="Rectangle 3"/>
          <p:cNvSpPr/>
          <p:nvPr/>
        </p:nvSpPr>
        <p:spPr>
          <a:xfrm>
            <a:off x="5112397" y="365125"/>
            <a:ext cx="2428870" cy="646331"/>
          </a:xfrm>
          <a:prstGeom prst="rect">
            <a:avLst/>
          </a:prstGeom>
          <a:solidFill>
            <a:srgbClr val="FF0000"/>
          </a:solidFill>
        </p:spPr>
        <p:txBody>
          <a:bodyPr wrap="none">
            <a:spAutoFit/>
          </a:bodyPr>
          <a:lstStyle/>
          <a:p>
            <a:r>
              <a:rPr lang="en-US" sz="3600" b="1" dirty="0" smtClean="0">
                <a:solidFill>
                  <a:srgbClr val="FFFF00"/>
                </a:solidFill>
              </a:rPr>
              <a:t>4. </a:t>
            </a:r>
            <a:r>
              <a:rPr lang="en-US" sz="3600" b="1" dirty="0" err="1" smtClean="0">
                <a:solidFill>
                  <a:srgbClr val="FFFF00"/>
                </a:solidFill>
              </a:rPr>
              <a:t>Kiến</a:t>
            </a:r>
            <a:r>
              <a:rPr lang="en-US" sz="3600" b="1" dirty="0" smtClean="0">
                <a:solidFill>
                  <a:srgbClr val="FFFF00"/>
                </a:solidFill>
              </a:rPr>
              <a:t> </a:t>
            </a:r>
            <a:r>
              <a:rPr lang="en-US" sz="3600" b="1" dirty="0" err="1">
                <a:solidFill>
                  <a:srgbClr val="FFFF00"/>
                </a:solidFill>
              </a:rPr>
              <a:t>nghị</a:t>
            </a:r>
            <a:endParaRPr lang="en-US" sz="3600" dirty="0">
              <a:solidFill>
                <a:srgbClr val="FFFF00"/>
              </a:solidFill>
            </a:endParaRPr>
          </a:p>
        </p:txBody>
      </p:sp>
    </p:spTree>
    <p:extLst>
      <p:ext uri="{BB962C8B-B14F-4D97-AF65-F5344CB8AC3E}">
        <p14:creationId xmlns:p14="http://schemas.microsoft.com/office/powerpoint/2010/main" val="281831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059" y="17096"/>
            <a:ext cx="12187941" cy="6840903"/>
          </a:xfrm>
          <a:prstGeom prst="rect">
            <a:avLst/>
          </a:prstGeom>
        </p:spPr>
      </p:pic>
      <p:sp>
        <p:nvSpPr>
          <p:cNvPr id="2" name="Title 1"/>
          <p:cNvSpPr>
            <a:spLocks noGrp="1"/>
          </p:cNvSpPr>
          <p:nvPr>
            <p:ph type="title"/>
          </p:nvPr>
        </p:nvSpPr>
        <p:spPr>
          <a:xfrm>
            <a:off x="286871" y="1171948"/>
            <a:ext cx="4368326" cy="836638"/>
          </a:xfrm>
          <a:solidFill>
            <a:schemeClr val="bg1"/>
          </a:solidFill>
        </p:spPr>
        <p:txBody>
          <a:bodyPr>
            <a:normAutofit/>
          </a:bodyPr>
          <a:lstStyle/>
          <a:p>
            <a:r>
              <a:rPr lang="en-US" sz="3600" b="1" i="1" dirty="0" err="1">
                <a:solidFill>
                  <a:srgbClr val="0066FF"/>
                </a:solidFill>
              </a:rPr>
              <a:t>Về</a:t>
            </a:r>
            <a:r>
              <a:rPr lang="en-US" sz="3600" b="1" i="1" dirty="0">
                <a:solidFill>
                  <a:srgbClr val="0066FF"/>
                </a:solidFill>
              </a:rPr>
              <a:t> </a:t>
            </a:r>
            <a:r>
              <a:rPr lang="en-US" sz="3600" b="1" i="1" dirty="0" err="1">
                <a:solidFill>
                  <a:srgbClr val="0066FF"/>
                </a:solidFill>
              </a:rPr>
              <a:t>phía</a:t>
            </a:r>
            <a:r>
              <a:rPr lang="en-US" sz="3600" b="1" i="1" dirty="0">
                <a:solidFill>
                  <a:srgbClr val="0066FF"/>
                </a:solidFill>
              </a:rPr>
              <a:t> </a:t>
            </a:r>
            <a:r>
              <a:rPr lang="en-US" sz="3600" b="1" i="1" dirty="0" err="1">
                <a:solidFill>
                  <a:srgbClr val="0066FF"/>
                </a:solidFill>
              </a:rPr>
              <a:t>giảng</a:t>
            </a:r>
            <a:r>
              <a:rPr lang="en-US" sz="3600" b="1" i="1" dirty="0">
                <a:solidFill>
                  <a:srgbClr val="0066FF"/>
                </a:solidFill>
              </a:rPr>
              <a:t> </a:t>
            </a:r>
            <a:r>
              <a:rPr lang="en-US" sz="3600" b="1" i="1" dirty="0" err="1" smtClean="0">
                <a:solidFill>
                  <a:srgbClr val="0066FF"/>
                </a:solidFill>
              </a:rPr>
              <a:t>viên</a:t>
            </a:r>
            <a:endParaRPr lang="en-US" sz="3600" i="1" dirty="0">
              <a:solidFill>
                <a:srgbClr val="0066FF"/>
              </a:solidFill>
            </a:endParaRPr>
          </a:p>
        </p:txBody>
      </p:sp>
      <p:sp>
        <p:nvSpPr>
          <p:cNvPr id="3" name="Content Placeholder 2"/>
          <p:cNvSpPr>
            <a:spLocks noGrp="1"/>
          </p:cNvSpPr>
          <p:nvPr>
            <p:ph idx="1"/>
          </p:nvPr>
        </p:nvSpPr>
        <p:spPr>
          <a:xfrm>
            <a:off x="703730" y="2296270"/>
            <a:ext cx="10980270" cy="4104529"/>
          </a:xfrm>
        </p:spPr>
        <p:txBody>
          <a:bodyPr>
            <a:normAutofit/>
          </a:bodyPr>
          <a:lstStyle/>
          <a:p>
            <a:pPr lvl="0" algn="just"/>
            <a:r>
              <a:rPr lang="en-US" dirty="0" err="1" smtClean="0"/>
              <a:t>Trước</a:t>
            </a:r>
            <a:r>
              <a:rPr lang="en-US" dirty="0" smtClean="0"/>
              <a:t> </a:t>
            </a:r>
            <a:r>
              <a:rPr lang="en-US" dirty="0" err="1"/>
              <a:t>tiên</a:t>
            </a:r>
            <a:r>
              <a:rPr lang="en-US" dirty="0"/>
              <a:t>, </a:t>
            </a:r>
            <a:r>
              <a:rPr lang="en-US" dirty="0" err="1"/>
              <a:t>việc</a:t>
            </a:r>
            <a:r>
              <a:rPr lang="en-US" dirty="0"/>
              <a:t> </a:t>
            </a:r>
            <a:r>
              <a:rPr lang="en-US" dirty="0" err="1"/>
              <a:t>lựa</a:t>
            </a:r>
            <a:r>
              <a:rPr lang="en-US" dirty="0"/>
              <a:t> </a:t>
            </a:r>
            <a:r>
              <a:rPr lang="en-US" dirty="0" err="1"/>
              <a:t>chọn</a:t>
            </a:r>
            <a:r>
              <a:rPr lang="en-US" dirty="0"/>
              <a:t> </a:t>
            </a:r>
            <a:r>
              <a:rPr lang="en-US" dirty="0" err="1"/>
              <a:t>địa</a:t>
            </a:r>
            <a:r>
              <a:rPr lang="en-US" dirty="0"/>
              <a:t> </a:t>
            </a:r>
            <a:r>
              <a:rPr lang="en-US" dirty="0" err="1"/>
              <a:t>điểm</a:t>
            </a:r>
            <a:r>
              <a:rPr lang="en-US" dirty="0"/>
              <a:t>, </a:t>
            </a:r>
            <a:r>
              <a:rPr lang="en-US" dirty="0" err="1"/>
              <a:t>thời</a:t>
            </a:r>
            <a:r>
              <a:rPr lang="en-US" dirty="0"/>
              <a:t> </a:t>
            </a:r>
            <a:r>
              <a:rPr lang="en-US" dirty="0" err="1"/>
              <a:t>điểm</a:t>
            </a:r>
            <a:r>
              <a:rPr lang="en-US" dirty="0"/>
              <a:t> </a:t>
            </a:r>
            <a:r>
              <a:rPr lang="en-US" dirty="0" err="1"/>
              <a:t>tổ</a:t>
            </a:r>
            <a:r>
              <a:rPr lang="en-US" dirty="0"/>
              <a:t> </a:t>
            </a:r>
            <a:r>
              <a:rPr lang="en-US" dirty="0" err="1"/>
              <a:t>chức</a:t>
            </a:r>
            <a:r>
              <a:rPr lang="en-US" dirty="0"/>
              <a:t> </a:t>
            </a:r>
            <a:r>
              <a:rPr lang="en-US" dirty="0" err="1"/>
              <a:t>phải</a:t>
            </a:r>
            <a:r>
              <a:rPr lang="en-US" dirty="0"/>
              <a:t> </a:t>
            </a:r>
            <a:r>
              <a:rPr lang="en-US" dirty="0" err="1"/>
              <a:t>phù</a:t>
            </a:r>
            <a:r>
              <a:rPr lang="en-US" dirty="0"/>
              <a:t> </a:t>
            </a:r>
            <a:r>
              <a:rPr lang="en-US" dirty="0" err="1"/>
              <a:t>hợp</a:t>
            </a:r>
            <a:r>
              <a:rPr lang="en-US" dirty="0" smtClean="0"/>
              <a:t>.</a:t>
            </a:r>
          </a:p>
          <a:p>
            <a:pPr marL="0" lvl="0" indent="0" algn="just">
              <a:buNone/>
            </a:pPr>
            <a:r>
              <a:rPr lang="en-US" dirty="0" smtClean="0"/>
              <a:t> </a:t>
            </a:r>
          </a:p>
          <a:p>
            <a:pPr lvl="0" algn="just"/>
            <a:r>
              <a:rPr lang="en-US" dirty="0" err="1" smtClean="0"/>
              <a:t>Thứ</a:t>
            </a:r>
            <a:r>
              <a:rPr lang="en-US" dirty="0" smtClean="0"/>
              <a:t> </a:t>
            </a:r>
            <a:r>
              <a:rPr lang="en-US" dirty="0" err="1"/>
              <a:t>hai</a:t>
            </a:r>
            <a:r>
              <a:rPr lang="en-US" dirty="0"/>
              <a:t>, </a:t>
            </a:r>
            <a:r>
              <a:rPr lang="en-US" dirty="0" err="1"/>
              <a:t>trước</a:t>
            </a:r>
            <a:r>
              <a:rPr lang="en-US" dirty="0"/>
              <a:t> </a:t>
            </a:r>
            <a:r>
              <a:rPr lang="en-US" dirty="0" err="1"/>
              <a:t>khi</a:t>
            </a:r>
            <a:r>
              <a:rPr lang="en-US" dirty="0"/>
              <a:t> </a:t>
            </a:r>
            <a:r>
              <a:rPr lang="en-US" dirty="0" err="1"/>
              <a:t>tổ</a:t>
            </a:r>
            <a:r>
              <a:rPr lang="en-US" dirty="0"/>
              <a:t> </a:t>
            </a:r>
            <a:r>
              <a:rPr lang="en-US" dirty="0" err="1"/>
              <a:t>chức</a:t>
            </a:r>
            <a:r>
              <a:rPr lang="en-US" dirty="0"/>
              <a:t>, GV </a:t>
            </a:r>
            <a:r>
              <a:rPr lang="en-US" dirty="0" err="1"/>
              <a:t>cần</a:t>
            </a:r>
            <a:r>
              <a:rPr lang="en-US" dirty="0"/>
              <a:t> </a:t>
            </a:r>
            <a:r>
              <a:rPr lang="en-US" dirty="0" err="1"/>
              <a:t>xây</a:t>
            </a:r>
            <a:r>
              <a:rPr lang="en-US" dirty="0"/>
              <a:t> </a:t>
            </a:r>
            <a:r>
              <a:rPr lang="en-US" dirty="0" err="1"/>
              <a:t>dựng</a:t>
            </a:r>
            <a:r>
              <a:rPr lang="en-US" dirty="0"/>
              <a:t> </a:t>
            </a:r>
            <a:r>
              <a:rPr lang="en-US" dirty="0" err="1"/>
              <a:t>kế</a:t>
            </a:r>
            <a:r>
              <a:rPr lang="en-US" dirty="0"/>
              <a:t> </a:t>
            </a:r>
            <a:r>
              <a:rPr lang="en-US" dirty="0" err="1"/>
              <a:t>hoạch</a:t>
            </a:r>
            <a:r>
              <a:rPr lang="en-US" dirty="0"/>
              <a:t> </a:t>
            </a:r>
            <a:r>
              <a:rPr lang="en-US" dirty="0" err="1"/>
              <a:t>cụ</a:t>
            </a:r>
            <a:r>
              <a:rPr lang="en-US" dirty="0"/>
              <a:t> </a:t>
            </a:r>
            <a:r>
              <a:rPr lang="en-US" dirty="0" err="1"/>
              <a:t>thể</a:t>
            </a:r>
            <a:r>
              <a:rPr lang="en-US" dirty="0"/>
              <a:t> </a:t>
            </a:r>
            <a:r>
              <a:rPr lang="en-US" dirty="0" err="1"/>
              <a:t>và</a:t>
            </a:r>
            <a:r>
              <a:rPr lang="en-US" dirty="0"/>
              <a:t> </a:t>
            </a:r>
            <a:r>
              <a:rPr lang="en-US" dirty="0" err="1"/>
              <a:t>có</a:t>
            </a:r>
            <a:r>
              <a:rPr lang="en-US" dirty="0"/>
              <a:t> </a:t>
            </a:r>
            <a:r>
              <a:rPr lang="en-US" dirty="0" err="1"/>
              <a:t>sự</a:t>
            </a:r>
            <a:r>
              <a:rPr lang="en-US" dirty="0"/>
              <a:t> </a:t>
            </a:r>
            <a:r>
              <a:rPr lang="en-US" dirty="0" err="1"/>
              <a:t>chuẩn</a:t>
            </a:r>
            <a:r>
              <a:rPr lang="en-US" dirty="0"/>
              <a:t> </a:t>
            </a:r>
            <a:r>
              <a:rPr lang="en-US" dirty="0" err="1"/>
              <a:t>bị</a:t>
            </a:r>
            <a:r>
              <a:rPr lang="en-US" dirty="0"/>
              <a:t> </a:t>
            </a:r>
            <a:r>
              <a:rPr lang="en-US" dirty="0" err="1"/>
              <a:t>chu</a:t>
            </a:r>
            <a:r>
              <a:rPr lang="en-US" dirty="0"/>
              <a:t> </a:t>
            </a:r>
            <a:r>
              <a:rPr lang="en-US" dirty="0" err="1"/>
              <a:t>đáo</a:t>
            </a:r>
            <a:r>
              <a:rPr lang="en-US" dirty="0"/>
              <a:t> </a:t>
            </a:r>
            <a:r>
              <a:rPr lang="en-US" dirty="0" err="1"/>
              <a:t>cho</a:t>
            </a:r>
            <a:r>
              <a:rPr lang="en-US" dirty="0"/>
              <a:t> </a:t>
            </a:r>
            <a:r>
              <a:rPr lang="en-US" dirty="0" err="1"/>
              <a:t>buổi</a:t>
            </a:r>
            <a:r>
              <a:rPr lang="en-US" dirty="0"/>
              <a:t> </a:t>
            </a:r>
            <a:r>
              <a:rPr lang="en-US" dirty="0" err="1"/>
              <a:t>tham</a:t>
            </a:r>
            <a:r>
              <a:rPr lang="en-US" dirty="0"/>
              <a:t> </a:t>
            </a:r>
            <a:r>
              <a:rPr lang="en-US" dirty="0" err="1"/>
              <a:t>quan</a:t>
            </a:r>
            <a:r>
              <a:rPr lang="en-US" dirty="0"/>
              <a:t>. </a:t>
            </a:r>
            <a:endParaRPr lang="en-US" dirty="0" smtClean="0"/>
          </a:p>
          <a:p>
            <a:pPr lvl="0" algn="just"/>
            <a:endParaRPr lang="en-US" dirty="0" smtClean="0"/>
          </a:p>
          <a:p>
            <a:pPr lvl="0" algn="just"/>
            <a:r>
              <a:rPr lang="en-US" dirty="0" smtClean="0"/>
              <a:t>GV </a:t>
            </a:r>
            <a:r>
              <a:rPr lang="en-US" dirty="0" err="1" smtClean="0"/>
              <a:t>phải</a:t>
            </a:r>
            <a:r>
              <a:rPr lang="en-US" dirty="0" smtClean="0"/>
              <a:t> </a:t>
            </a:r>
            <a:r>
              <a:rPr lang="en-US" dirty="0" err="1"/>
              <a:t>đánh</a:t>
            </a:r>
            <a:r>
              <a:rPr lang="en-US" dirty="0"/>
              <a:t> </a:t>
            </a:r>
            <a:r>
              <a:rPr lang="en-US" dirty="0" err="1"/>
              <a:t>giá</a:t>
            </a:r>
            <a:r>
              <a:rPr lang="en-US" dirty="0"/>
              <a:t> </a:t>
            </a:r>
            <a:r>
              <a:rPr lang="en-US" dirty="0" err="1"/>
              <a:t>dựa</a:t>
            </a:r>
            <a:r>
              <a:rPr lang="en-US" dirty="0"/>
              <a:t> </a:t>
            </a:r>
            <a:r>
              <a:rPr lang="en-US" dirty="0" err="1"/>
              <a:t>trên</a:t>
            </a:r>
            <a:r>
              <a:rPr lang="en-US" dirty="0"/>
              <a:t> </a:t>
            </a:r>
            <a:r>
              <a:rPr lang="en-US" dirty="0" err="1"/>
              <a:t>các</a:t>
            </a:r>
            <a:r>
              <a:rPr lang="en-US" dirty="0"/>
              <a:t> </a:t>
            </a:r>
            <a:r>
              <a:rPr lang="en-US" dirty="0" err="1"/>
              <a:t>hoạt</a:t>
            </a:r>
            <a:r>
              <a:rPr lang="en-US" dirty="0"/>
              <a:t> </a:t>
            </a:r>
            <a:r>
              <a:rPr lang="en-US" dirty="0" err="1"/>
              <a:t>động</a:t>
            </a:r>
            <a:r>
              <a:rPr lang="en-US" dirty="0"/>
              <a:t> </a:t>
            </a:r>
            <a:r>
              <a:rPr lang="en-US" dirty="0" err="1"/>
              <a:t>mà</a:t>
            </a:r>
            <a:r>
              <a:rPr lang="en-US" dirty="0"/>
              <a:t> </a:t>
            </a:r>
            <a:r>
              <a:rPr lang="en-US" dirty="0" err="1"/>
              <a:t>các</a:t>
            </a:r>
            <a:r>
              <a:rPr lang="en-US" dirty="0"/>
              <a:t> </a:t>
            </a:r>
            <a:r>
              <a:rPr lang="en-US" dirty="0" err="1"/>
              <a:t>em</a:t>
            </a:r>
            <a:r>
              <a:rPr lang="en-US" dirty="0"/>
              <a:t> </a:t>
            </a:r>
            <a:r>
              <a:rPr lang="en-US" dirty="0" err="1"/>
              <a:t>tham</a:t>
            </a:r>
            <a:r>
              <a:rPr lang="en-US" dirty="0"/>
              <a:t> </a:t>
            </a:r>
            <a:r>
              <a:rPr lang="en-US" dirty="0" err="1"/>
              <a:t>gia</a:t>
            </a:r>
            <a:r>
              <a:rPr lang="en-US" dirty="0"/>
              <a:t>, </a:t>
            </a:r>
            <a:r>
              <a:rPr lang="en-US" dirty="0" err="1"/>
              <a:t>phải</a:t>
            </a:r>
            <a:r>
              <a:rPr lang="en-US" dirty="0"/>
              <a:t> </a:t>
            </a:r>
            <a:r>
              <a:rPr lang="en-US" dirty="0" err="1"/>
              <a:t>tạo</a:t>
            </a:r>
            <a:r>
              <a:rPr lang="en-US" dirty="0"/>
              <a:t> </a:t>
            </a:r>
            <a:r>
              <a:rPr lang="en-US" dirty="0" err="1"/>
              <a:t>được</a:t>
            </a:r>
            <a:r>
              <a:rPr lang="en-US" dirty="0"/>
              <a:t> </a:t>
            </a:r>
            <a:r>
              <a:rPr lang="en-US" dirty="0" err="1"/>
              <a:t>sự</a:t>
            </a:r>
            <a:r>
              <a:rPr lang="en-US" dirty="0"/>
              <a:t> </a:t>
            </a:r>
            <a:r>
              <a:rPr lang="en-US" dirty="0" err="1"/>
              <a:t>công</a:t>
            </a:r>
            <a:r>
              <a:rPr lang="en-US" dirty="0"/>
              <a:t> </a:t>
            </a:r>
            <a:r>
              <a:rPr lang="en-US" dirty="0" err="1"/>
              <a:t>bằng</a:t>
            </a:r>
            <a:r>
              <a:rPr lang="en-US" dirty="0"/>
              <a:t> </a:t>
            </a:r>
            <a:r>
              <a:rPr lang="en-US" dirty="0" err="1"/>
              <a:t>và</a:t>
            </a:r>
            <a:r>
              <a:rPr lang="en-US" dirty="0"/>
              <a:t> </a:t>
            </a:r>
            <a:r>
              <a:rPr lang="en-US" dirty="0" err="1"/>
              <a:t>là</a:t>
            </a:r>
            <a:r>
              <a:rPr lang="en-US" dirty="0"/>
              <a:t> </a:t>
            </a:r>
            <a:r>
              <a:rPr lang="en-US" dirty="0" err="1"/>
              <a:t>động</a:t>
            </a:r>
            <a:r>
              <a:rPr lang="en-US" dirty="0"/>
              <a:t> </a:t>
            </a:r>
            <a:r>
              <a:rPr lang="en-US" dirty="0" err="1"/>
              <a:t>lực</a:t>
            </a:r>
            <a:r>
              <a:rPr lang="en-US" dirty="0"/>
              <a:t> </a:t>
            </a:r>
            <a:r>
              <a:rPr lang="en-US" dirty="0" err="1"/>
              <a:t>giúp</a:t>
            </a:r>
            <a:r>
              <a:rPr lang="en-US" dirty="0"/>
              <a:t> </a:t>
            </a:r>
            <a:r>
              <a:rPr lang="en-US" dirty="0" err="1"/>
              <a:t>các</a:t>
            </a:r>
            <a:r>
              <a:rPr lang="en-US" dirty="0"/>
              <a:t> </a:t>
            </a:r>
            <a:r>
              <a:rPr lang="en-US" dirty="0" err="1"/>
              <a:t>em</a:t>
            </a:r>
            <a:r>
              <a:rPr lang="en-US" dirty="0"/>
              <a:t> say </a:t>
            </a:r>
            <a:r>
              <a:rPr lang="en-US" dirty="0" err="1"/>
              <a:t>mê</a:t>
            </a:r>
            <a:r>
              <a:rPr lang="en-US" dirty="0"/>
              <a:t> </a:t>
            </a:r>
            <a:r>
              <a:rPr lang="en-US" dirty="0" err="1"/>
              <a:t>trong</a:t>
            </a:r>
            <a:r>
              <a:rPr lang="en-US" dirty="0"/>
              <a:t> </a:t>
            </a:r>
            <a:r>
              <a:rPr lang="en-US" dirty="0" err="1"/>
              <a:t>quá</a:t>
            </a:r>
            <a:r>
              <a:rPr lang="en-US" dirty="0"/>
              <a:t> </a:t>
            </a:r>
            <a:r>
              <a:rPr lang="en-US" dirty="0" err="1"/>
              <a:t>trình</a:t>
            </a:r>
            <a:r>
              <a:rPr lang="en-US" dirty="0"/>
              <a:t> </a:t>
            </a:r>
            <a:r>
              <a:rPr lang="en-US" dirty="0" err="1"/>
              <a:t>học</a:t>
            </a:r>
            <a:r>
              <a:rPr lang="en-US" dirty="0"/>
              <a:t>.</a:t>
            </a:r>
          </a:p>
          <a:p>
            <a:pPr algn="just"/>
            <a:endParaRPr lang="en-US" dirty="0"/>
          </a:p>
        </p:txBody>
      </p:sp>
      <p:sp>
        <p:nvSpPr>
          <p:cNvPr id="4" name="Rectangle 3"/>
          <p:cNvSpPr/>
          <p:nvPr/>
        </p:nvSpPr>
        <p:spPr>
          <a:xfrm>
            <a:off x="5112397" y="365125"/>
            <a:ext cx="2428870" cy="646331"/>
          </a:xfrm>
          <a:prstGeom prst="rect">
            <a:avLst/>
          </a:prstGeom>
          <a:solidFill>
            <a:srgbClr val="FF0000"/>
          </a:solidFill>
        </p:spPr>
        <p:txBody>
          <a:bodyPr wrap="none">
            <a:spAutoFit/>
          </a:bodyPr>
          <a:lstStyle/>
          <a:p>
            <a:r>
              <a:rPr lang="en-US" sz="3600" b="1" dirty="0" smtClean="0">
                <a:solidFill>
                  <a:srgbClr val="FFFF00"/>
                </a:solidFill>
              </a:rPr>
              <a:t>4. </a:t>
            </a:r>
            <a:r>
              <a:rPr lang="en-US" sz="3600" b="1" dirty="0" err="1" smtClean="0">
                <a:solidFill>
                  <a:srgbClr val="FFFF00"/>
                </a:solidFill>
              </a:rPr>
              <a:t>Kiến</a:t>
            </a:r>
            <a:r>
              <a:rPr lang="en-US" sz="3600" b="1" dirty="0" smtClean="0">
                <a:solidFill>
                  <a:srgbClr val="FFFF00"/>
                </a:solidFill>
              </a:rPr>
              <a:t> </a:t>
            </a:r>
            <a:r>
              <a:rPr lang="en-US" sz="3600" b="1" dirty="0" err="1">
                <a:solidFill>
                  <a:srgbClr val="FFFF00"/>
                </a:solidFill>
              </a:rPr>
              <a:t>nghị</a:t>
            </a:r>
            <a:endParaRPr lang="en-US" sz="3600" dirty="0">
              <a:solidFill>
                <a:srgbClr val="FFFF00"/>
              </a:solidFill>
            </a:endParaRPr>
          </a:p>
        </p:txBody>
      </p:sp>
    </p:spTree>
    <p:extLst>
      <p:ext uri="{BB962C8B-B14F-4D97-AF65-F5344CB8AC3E}">
        <p14:creationId xmlns:p14="http://schemas.microsoft.com/office/powerpoint/2010/main" val="359506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703" y="0"/>
            <a:ext cx="12210703" cy="2104571"/>
          </a:xfrm>
          <a:prstGeom prst="rect">
            <a:avLst/>
          </a:prstGeom>
        </p:spPr>
      </p:pic>
      <p:sp>
        <p:nvSpPr>
          <p:cNvPr id="2" name="Title 1"/>
          <p:cNvSpPr>
            <a:spLocks noGrp="1"/>
          </p:cNvSpPr>
          <p:nvPr>
            <p:ph type="title"/>
          </p:nvPr>
        </p:nvSpPr>
        <p:spPr>
          <a:xfrm>
            <a:off x="243115" y="1156599"/>
            <a:ext cx="4274197" cy="679232"/>
          </a:xfrm>
        </p:spPr>
        <p:txBody>
          <a:bodyPr>
            <a:normAutofit fontScale="90000"/>
          </a:bodyPr>
          <a:lstStyle/>
          <a:p>
            <a:r>
              <a:rPr lang="en-US" b="1" i="1" dirty="0" err="1">
                <a:solidFill>
                  <a:srgbClr val="3333FF"/>
                </a:solidFill>
              </a:rPr>
              <a:t>Về</a:t>
            </a:r>
            <a:r>
              <a:rPr lang="en-US" b="1" i="1" dirty="0">
                <a:solidFill>
                  <a:srgbClr val="3333FF"/>
                </a:solidFill>
              </a:rPr>
              <a:t> </a:t>
            </a:r>
            <a:r>
              <a:rPr lang="en-US" b="1" i="1" dirty="0" err="1">
                <a:solidFill>
                  <a:srgbClr val="3333FF"/>
                </a:solidFill>
              </a:rPr>
              <a:t>phía</a:t>
            </a:r>
            <a:r>
              <a:rPr lang="en-US" b="1" i="1" dirty="0">
                <a:solidFill>
                  <a:srgbClr val="3333FF"/>
                </a:solidFill>
              </a:rPr>
              <a:t> </a:t>
            </a:r>
            <a:r>
              <a:rPr lang="en-US" b="1" i="1" dirty="0" err="1">
                <a:solidFill>
                  <a:srgbClr val="3333FF"/>
                </a:solidFill>
              </a:rPr>
              <a:t>người</a:t>
            </a:r>
            <a:r>
              <a:rPr lang="en-US" b="1" i="1" dirty="0">
                <a:solidFill>
                  <a:srgbClr val="3333FF"/>
                </a:solidFill>
              </a:rPr>
              <a:t> </a:t>
            </a:r>
            <a:r>
              <a:rPr lang="en-US" b="1" i="1" dirty="0" err="1" smtClean="0">
                <a:solidFill>
                  <a:srgbClr val="3333FF"/>
                </a:solidFill>
              </a:rPr>
              <a:t>học</a:t>
            </a:r>
            <a:endParaRPr lang="en-US" i="1" dirty="0">
              <a:solidFill>
                <a:srgbClr val="3333FF"/>
              </a:solidFill>
            </a:endParaRPr>
          </a:p>
        </p:txBody>
      </p:sp>
      <p:sp>
        <p:nvSpPr>
          <p:cNvPr id="3" name="Content Placeholder 2"/>
          <p:cNvSpPr>
            <a:spLocks noGrp="1"/>
          </p:cNvSpPr>
          <p:nvPr>
            <p:ph idx="1"/>
          </p:nvPr>
        </p:nvSpPr>
        <p:spPr>
          <a:xfrm>
            <a:off x="489644" y="2314802"/>
            <a:ext cx="11194356" cy="4351338"/>
          </a:xfrm>
        </p:spPr>
        <p:txBody>
          <a:bodyPr>
            <a:normAutofit/>
          </a:bodyPr>
          <a:lstStyle/>
          <a:p>
            <a:pPr marL="0" indent="631825" algn="just">
              <a:buNone/>
            </a:pPr>
            <a:r>
              <a:rPr lang="en-US" dirty="0" smtClean="0"/>
              <a:t>+ </a:t>
            </a:r>
            <a:r>
              <a:rPr lang="en-US" dirty="0" err="1"/>
              <a:t>Sắp</a:t>
            </a:r>
            <a:r>
              <a:rPr lang="en-US" dirty="0"/>
              <a:t> </a:t>
            </a:r>
            <a:r>
              <a:rPr lang="en-US" dirty="0" err="1"/>
              <a:t>xếp</a:t>
            </a:r>
            <a:r>
              <a:rPr lang="en-US" dirty="0"/>
              <a:t> </a:t>
            </a:r>
            <a:r>
              <a:rPr lang="en-US" dirty="0" err="1"/>
              <a:t>thời</a:t>
            </a:r>
            <a:r>
              <a:rPr lang="en-US" dirty="0"/>
              <a:t> </a:t>
            </a:r>
            <a:r>
              <a:rPr lang="en-US" dirty="0" err="1"/>
              <a:t>gian</a:t>
            </a:r>
            <a:r>
              <a:rPr lang="en-US" dirty="0"/>
              <a:t> </a:t>
            </a:r>
            <a:r>
              <a:rPr lang="en-US" dirty="0" err="1"/>
              <a:t>học</a:t>
            </a:r>
            <a:r>
              <a:rPr lang="en-US" dirty="0"/>
              <a:t> </a:t>
            </a:r>
            <a:r>
              <a:rPr lang="en-US" dirty="0" err="1"/>
              <a:t>tập</a:t>
            </a:r>
            <a:r>
              <a:rPr lang="en-US" dirty="0"/>
              <a:t> </a:t>
            </a:r>
            <a:r>
              <a:rPr lang="en-US" dirty="0" err="1"/>
              <a:t>hợp</a:t>
            </a:r>
            <a:r>
              <a:rPr lang="en-US" dirty="0"/>
              <a:t> </a:t>
            </a:r>
            <a:r>
              <a:rPr lang="en-US" dirty="0" err="1"/>
              <a:t>lý</a:t>
            </a:r>
            <a:r>
              <a:rPr lang="en-US" dirty="0"/>
              <a:t>, </a:t>
            </a:r>
            <a:r>
              <a:rPr lang="en-US" dirty="0" err="1"/>
              <a:t>đảm</a:t>
            </a:r>
            <a:r>
              <a:rPr lang="en-US" dirty="0"/>
              <a:t> </a:t>
            </a:r>
            <a:r>
              <a:rPr lang="en-US" dirty="0" err="1"/>
              <a:t>bảo</a:t>
            </a:r>
            <a:r>
              <a:rPr lang="en-US" dirty="0"/>
              <a:t> </a:t>
            </a:r>
            <a:r>
              <a:rPr lang="en-US" dirty="0" err="1"/>
              <a:t>mức</a:t>
            </a:r>
            <a:r>
              <a:rPr lang="en-US" dirty="0"/>
              <a:t> </a:t>
            </a:r>
            <a:r>
              <a:rPr lang="en-US" dirty="0" err="1"/>
              <a:t>độ</a:t>
            </a:r>
            <a:r>
              <a:rPr lang="en-US" dirty="0"/>
              <a:t> </a:t>
            </a:r>
            <a:r>
              <a:rPr lang="en-US" dirty="0" err="1"/>
              <a:t>tập</a:t>
            </a:r>
            <a:r>
              <a:rPr lang="en-US" dirty="0"/>
              <a:t> </a:t>
            </a:r>
            <a:r>
              <a:rPr lang="en-US" dirty="0" err="1"/>
              <a:t>trung</a:t>
            </a:r>
            <a:r>
              <a:rPr lang="en-US" dirty="0"/>
              <a:t> </a:t>
            </a:r>
            <a:r>
              <a:rPr lang="en-US" dirty="0" err="1"/>
              <a:t>để</a:t>
            </a:r>
            <a:r>
              <a:rPr lang="en-US" dirty="0"/>
              <a:t> </a:t>
            </a:r>
            <a:r>
              <a:rPr lang="en-US" dirty="0" err="1"/>
              <a:t>tiếp</a:t>
            </a:r>
            <a:r>
              <a:rPr lang="en-US" dirty="0"/>
              <a:t> </a:t>
            </a:r>
            <a:r>
              <a:rPr lang="en-US" dirty="0" err="1"/>
              <a:t>thu</a:t>
            </a:r>
            <a:r>
              <a:rPr lang="en-US" dirty="0"/>
              <a:t> </a:t>
            </a:r>
            <a:r>
              <a:rPr lang="en-US" dirty="0" err="1"/>
              <a:t>kiến</a:t>
            </a:r>
            <a:r>
              <a:rPr lang="en-US" dirty="0"/>
              <a:t> </a:t>
            </a:r>
            <a:r>
              <a:rPr lang="en-US" dirty="0" err="1"/>
              <a:t>thức</a:t>
            </a:r>
            <a:r>
              <a:rPr lang="en-US" dirty="0"/>
              <a:t> </a:t>
            </a:r>
            <a:r>
              <a:rPr lang="en-US" dirty="0" err="1"/>
              <a:t>hiệu</a:t>
            </a:r>
            <a:r>
              <a:rPr lang="en-US" dirty="0"/>
              <a:t> </a:t>
            </a:r>
            <a:r>
              <a:rPr lang="en-US" dirty="0" err="1"/>
              <a:t>quả</a:t>
            </a:r>
            <a:r>
              <a:rPr lang="en-US" dirty="0"/>
              <a:t> </a:t>
            </a:r>
            <a:r>
              <a:rPr lang="en-US" dirty="0" err="1"/>
              <a:t>nhất</a:t>
            </a:r>
            <a:r>
              <a:rPr lang="en-US" dirty="0"/>
              <a:t>.</a:t>
            </a:r>
          </a:p>
          <a:p>
            <a:pPr marL="0" indent="631825" algn="just">
              <a:buNone/>
            </a:pPr>
            <a:r>
              <a:rPr lang="en-US" dirty="0" smtClean="0"/>
              <a:t>+ </a:t>
            </a:r>
            <a:r>
              <a:rPr lang="en-US" dirty="0" err="1"/>
              <a:t>Đi</a:t>
            </a:r>
            <a:r>
              <a:rPr lang="en-US" dirty="0"/>
              <a:t> </a:t>
            </a:r>
            <a:r>
              <a:rPr lang="en-US" dirty="0" err="1"/>
              <a:t>học</a:t>
            </a:r>
            <a:r>
              <a:rPr lang="en-US" dirty="0"/>
              <a:t> </a:t>
            </a:r>
            <a:r>
              <a:rPr lang="en-US" dirty="0" err="1"/>
              <a:t>đầy</a:t>
            </a:r>
            <a:r>
              <a:rPr lang="en-US" dirty="0"/>
              <a:t> </a:t>
            </a:r>
            <a:r>
              <a:rPr lang="en-US" dirty="0" err="1"/>
              <a:t>đủ</a:t>
            </a:r>
            <a:r>
              <a:rPr lang="en-US" dirty="0"/>
              <a:t> </a:t>
            </a:r>
            <a:r>
              <a:rPr lang="en-US" dirty="0" err="1"/>
              <a:t>sẽ</a:t>
            </a:r>
            <a:r>
              <a:rPr lang="en-US" dirty="0"/>
              <a:t> </a:t>
            </a:r>
            <a:r>
              <a:rPr lang="en-US" dirty="0" err="1"/>
              <a:t>giúp</a:t>
            </a:r>
            <a:r>
              <a:rPr lang="en-US" dirty="0"/>
              <a:t> </a:t>
            </a:r>
            <a:r>
              <a:rPr lang="en-US" dirty="0" err="1"/>
              <a:t>không</a:t>
            </a:r>
            <a:r>
              <a:rPr lang="en-US" dirty="0"/>
              <a:t> </a:t>
            </a:r>
            <a:r>
              <a:rPr lang="en-US" dirty="0" err="1"/>
              <a:t>bị</a:t>
            </a:r>
            <a:r>
              <a:rPr lang="en-US" dirty="0"/>
              <a:t> </a:t>
            </a:r>
            <a:r>
              <a:rPr lang="en-US" dirty="0" err="1"/>
              <a:t>lỡ</a:t>
            </a:r>
            <a:r>
              <a:rPr lang="en-US" dirty="0"/>
              <a:t> </a:t>
            </a:r>
            <a:r>
              <a:rPr lang="en-US" dirty="0" err="1"/>
              <a:t>mất</a:t>
            </a:r>
            <a:r>
              <a:rPr lang="en-US" dirty="0"/>
              <a:t> </a:t>
            </a:r>
            <a:r>
              <a:rPr lang="en-US" dirty="0" err="1"/>
              <a:t>những</a:t>
            </a:r>
            <a:r>
              <a:rPr lang="en-US" dirty="0"/>
              <a:t> </a:t>
            </a:r>
            <a:r>
              <a:rPr lang="en-US" dirty="0" err="1"/>
              <a:t>kiến</a:t>
            </a:r>
            <a:r>
              <a:rPr lang="en-US" dirty="0"/>
              <a:t> </a:t>
            </a:r>
            <a:r>
              <a:rPr lang="en-US" dirty="0" err="1"/>
              <a:t>thức</a:t>
            </a:r>
            <a:r>
              <a:rPr lang="en-US" dirty="0"/>
              <a:t> </a:t>
            </a:r>
            <a:r>
              <a:rPr lang="en-US" dirty="0" err="1"/>
              <a:t>quan</a:t>
            </a:r>
            <a:r>
              <a:rPr lang="en-US" dirty="0"/>
              <a:t> </a:t>
            </a:r>
            <a:r>
              <a:rPr lang="en-US" dirty="0" err="1"/>
              <a:t>trọng</a:t>
            </a:r>
            <a:r>
              <a:rPr lang="en-US" dirty="0"/>
              <a:t> </a:t>
            </a:r>
            <a:r>
              <a:rPr lang="en-US" dirty="0" err="1"/>
              <a:t>mà</a:t>
            </a:r>
            <a:r>
              <a:rPr lang="en-US" dirty="0"/>
              <a:t> </a:t>
            </a:r>
            <a:r>
              <a:rPr lang="en-US" dirty="0" err="1"/>
              <a:t>giảng</a:t>
            </a:r>
            <a:r>
              <a:rPr lang="en-US" dirty="0"/>
              <a:t> </a:t>
            </a:r>
            <a:r>
              <a:rPr lang="en-US" dirty="0" err="1"/>
              <a:t>viên</a:t>
            </a:r>
            <a:r>
              <a:rPr lang="en-US" dirty="0"/>
              <a:t> </a:t>
            </a:r>
            <a:r>
              <a:rPr lang="en-US" dirty="0" err="1"/>
              <a:t>giảng</a:t>
            </a:r>
            <a:r>
              <a:rPr lang="en-US" dirty="0"/>
              <a:t> </a:t>
            </a:r>
            <a:r>
              <a:rPr lang="en-US" dirty="0" err="1"/>
              <a:t>trên</a:t>
            </a:r>
            <a:r>
              <a:rPr lang="en-US" dirty="0"/>
              <a:t> </a:t>
            </a:r>
            <a:r>
              <a:rPr lang="en-US" dirty="0" err="1"/>
              <a:t>lớp</a:t>
            </a:r>
            <a:r>
              <a:rPr lang="en-US" dirty="0"/>
              <a:t> </a:t>
            </a:r>
            <a:r>
              <a:rPr lang="en-US" dirty="0" err="1"/>
              <a:t>và</a:t>
            </a:r>
            <a:r>
              <a:rPr lang="en-US" dirty="0"/>
              <a:t> </a:t>
            </a:r>
            <a:r>
              <a:rPr lang="en-US" dirty="0" err="1"/>
              <a:t>những</a:t>
            </a:r>
            <a:r>
              <a:rPr lang="en-US" dirty="0"/>
              <a:t> </a:t>
            </a:r>
            <a:r>
              <a:rPr lang="en-US" dirty="0" err="1"/>
              <a:t>yêu</a:t>
            </a:r>
            <a:r>
              <a:rPr lang="en-US" dirty="0"/>
              <a:t> </a:t>
            </a:r>
            <a:r>
              <a:rPr lang="en-US" dirty="0" err="1"/>
              <a:t>cầu</a:t>
            </a:r>
            <a:r>
              <a:rPr lang="en-US" dirty="0"/>
              <a:t> </a:t>
            </a:r>
            <a:r>
              <a:rPr lang="en-US" dirty="0" err="1"/>
              <a:t>mà</a:t>
            </a:r>
            <a:r>
              <a:rPr lang="en-US" dirty="0"/>
              <a:t> </a:t>
            </a:r>
            <a:r>
              <a:rPr lang="en-US" dirty="0" err="1"/>
              <a:t>giảng</a:t>
            </a:r>
            <a:r>
              <a:rPr lang="en-US" dirty="0"/>
              <a:t> </a:t>
            </a:r>
            <a:r>
              <a:rPr lang="en-US" dirty="0" err="1"/>
              <a:t>viên</a:t>
            </a:r>
            <a:r>
              <a:rPr lang="en-US" dirty="0"/>
              <a:t> </a:t>
            </a:r>
            <a:r>
              <a:rPr lang="en-US" dirty="0" err="1"/>
              <a:t>giao</a:t>
            </a:r>
            <a:r>
              <a:rPr lang="en-US" dirty="0"/>
              <a:t> </a:t>
            </a:r>
            <a:r>
              <a:rPr lang="en-US" dirty="0" err="1"/>
              <a:t>phải</a:t>
            </a:r>
            <a:r>
              <a:rPr lang="en-US" dirty="0"/>
              <a:t> </a:t>
            </a:r>
            <a:r>
              <a:rPr lang="en-US" dirty="0" err="1"/>
              <a:t>hoàn</a:t>
            </a:r>
            <a:r>
              <a:rPr lang="en-US" dirty="0"/>
              <a:t> </a:t>
            </a:r>
            <a:r>
              <a:rPr lang="en-US" dirty="0" err="1"/>
              <a:t>thành</a:t>
            </a:r>
            <a:r>
              <a:rPr lang="en-US" dirty="0"/>
              <a:t>.</a:t>
            </a:r>
          </a:p>
          <a:p>
            <a:pPr marL="0" indent="631825" algn="just">
              <a:buNone/>
            </a:pPr>
            <a:r>
              <a:rPr lang="en-US" dirty="0" smtClean="0"/>
              <a:t>+  </a:t>
            </a:r>
            <a:r>
              <a:rPr lang="en-US" dirty="0" err="1"/>
              <a:t>Tìm</a:t>
            </a:r>
            <a:r>
              <a:rPr lang="en-US" dirty="0"/>
              <a:t> </a:t>
            </a:r>
            <a:r>
              <a:rPr lang="en-US" dirty="0" err="1"/>
              <a:t>cho</a:t>
            </a:r>
            <a:r>
              <a:rPr lang="en-US" dirty="0"/>
              <a:t> </a:t>
            </a:r>
            <a:r>
              <a:rPr lang="en-US" dirty="0" err="1"/>
              <a:t>mình</a:t>
            </a:r>
            <a:r>
              <a:rPr lang="en-US" dirty="0"/>
              <a:t> </a:t>
            </a:r>
            <a:r>
              <a:rPr lang="en-US" dirty="0" err="1"/>
              <a:t>những</a:t>
            </a:r>
            <a:r>
              <a:rPr lang="en-US" dirty="0"/>
              <a:t> </a:t>
            </a:r>
            <a:r>
              <a:rPr lang="en-US" dirty="0" err="1"/>
              <a:t>người</a:t>
            </a:r>
            <a:r>
              <a:rPr lang="en-US" dirty="0"/>
              <a:t> </a:t>
            </a:r>
            <a:r>
              <a:rPr lang="en-US" dirty="0" err="1"/>
              <a:t>bạn</a:t>
            </a:r>
            <a:r>
              <a:rPr lang="en-US" dirty="0"/>
              <a:t>. </a:t>
            </a:r>
            <a:r>
              <a:rPr lang="en-US" dirty="0" err="1"/>
              <a:t>Việc</a:t>
            </a:r>
            <a:r>
              <a:rPr lang="en-US" dirty="0"/>
              <a:t> </a:t>
            </a:r>
            <a:r>
              <a:rPr lang="en-US" dirty="0" err="1"/>
              <a:t>học</a:t>
            </a:r>
            <a:r>
              <a:rPr lang="en-US" dirty="0"/>
              <a:t> </a:t>
            </a:r>
            <a:r>
              <a:rPr lang="en-US" dirty="0" err="1"/>
              <a:t>và</a:t>
            </a:r>
            <a:r>
              <a:rPr lang="en-US" dirty="0"/>
              <a:t> </a:t>
            </a:r>
            <a:r>
              <a:rPr lang="en-US" dirty="0" err="1"/>
              <a:t>làm</a:t>
            </a:r>
            <a:r>
              <a:rPr lang="en-US" dirty="0"/>
              <a:t> </a:t>
            </a:r>
            <a:r>
              <a:rPr lang="en-US" dirty="0" err="1"/>
              <a:t>việc</a:t>
            </a:r>
            <a:r>
              <a:rPr lang="en-US" dirty="0"/>
              <a:t> </a:t>
            </a:r>
            <a:r>
              <a:rPr lang="en-US" dirty="0" err="1"/>
              <a:t>nhóm</a:t>
            </a:r>
            <a:r>
              <a:rPr lang="en-US" dirty="0"/>
              <a:t> ở </a:t>
            </a:r>
            <a:r>
              <a:rPr lang="en-US" dirty="0" err="1"/>
              <a:t>trường</a:t>
            </a:r>
            <a:r>
              <a:rPr lang="en-US" dirty="0"/>
              <a:t> </a:t>
            </a:r>
            <a:r>
              <a:rPr lang="en-US" dirty="0" err="1"/>
              <a:t>sẽ</a:t>
            </a:r>
            <a:r>
              <a:rPr lang="en-US" dirty="0"/>
              <a:t> </a:t>
            </a:r>
            <a:r>
              <a:rPr lang="en-US" dirty="0" err="1"/>
              <a:t>mang</a:t>
            </a:r>
            <a:r>
              <a:rPr lang="en-US" dirty="0"/>
              <a:t> </a:t>
            </a:r>
            <a:r>
              <a:rPr lang="en-US" dirty="0" err="1"/>
              <a:t>lại</a:t>
            </a:r>
            <a:r>
              <a:rPr lang="en-US" dirty="0"/>
              <a:t> </a:t>
            </a:r>
            <a:r>
              <a:rPr lang="en-US" dirty="0" err="1"/>
              <a:t>nhiều</a:t>
            </a:r>
            <a:r>
              <a:rPr lang="en-US" dirty="0"/>
              <a:t> </a:t>
            </a:r>
            <a:r>
              <a:rPr lang="en-US" dirty="0" err="1"/>
              <a:t>trải</a:t>
            </a:r>
            <a:r>
              <a:rPr lang="en-US" dirty="0"/>
              <a:t> </a:t>
            </a:r>
            <a:r>
              <a:rPr lang="en-US" dirty="0" err="1"/>
              <a:t>nghiệm</a:t>
            </a:r>
            <a:r>
              <a:rPr lang="en-US" dirty="0"/>
              <a:t> </a:t>
            </a:r>
            <a:r>
              <a:rPr lang="en-US" dirty="0" err="1"/>
              <a:t>thú</a:t>
            </a:r>
            <a:r>
              <a:rPr lang="en-US" dirty="0"/>
              <a:t> </a:t>
            </a:r>
            <a:r>
              <a:rPr lang="en-US" dirty="0" err="1"/>
              <a:t>vị</a:t>
            </a:r>
            <a:r>
              <a:rPr lang="en-US" dirty="0"/>
              <a:t> </a:t>
            </a:r>
            <a:r>
              <a:rPr lang="en-US" dirty="0" err="1"/>
              <a:t>và</a:t>
            </a:r>
            <a:r>
              <a:rPr lang="en-US" dirty="0"/>
              <a:t> </a:t>
            </a:r>
            <a:r>
              <a:rPr lang="en-US" dirty="0" err="1"/>
              <a:t>hữu</a:t>
            </a:r>
            <a:r>
              <a:rPr lang="en-US" dirty="0"/>
              <a:t> </a:t>
            </a:r>
            <a:r>
              <a:rPr lang="en-US" dirty="0" err="1"/>
              <a:t>ích</a:t>
            </a:r>
            <a:r>
              <a:rPr lang="en-US" dirty="0"/>
              <a:t> </a:t>
            </a:r>
            <a:r>
              <a:rPr lang="en-US" dirty="0" err="1"/>
              <a:t>cho</a:t>
            </a:r>
            <a:r>
              <a:rPr lang="en-US" dirty="0"/>
              <a:t> </a:t>
            </a:r>
            <a:r>
              <a:rPr lang="en-US" dirty="0" err="1"/>
              <a:t>các</a:t>
            </a:r>
            <a:r>
              <a:rPr lang="en-US" dirty="0"/>
              <a:t> </a:t>
            </a:r>
            <a:r>
              <a:rPr lang="en-US" dirty="0" err="1"/>
              <a:t>bạn</a:t>
            </a:r>
            <a:r>
              <a:rPr lang="en-US" dirty="0"/>
              <a:t>. </a:t>
            </a:r>
            <a:endParaRPr lang="en-US" dirty="0" smtClean="0"/>
          </a:p>
          <a:p>
            <a:pPr marL="0" indent="631825" algn="just">
              <a:buNone/>
            </a:pPr>
            <a:r>
              <a:rPr lang="en-US" dirty="0" smtClean="0"/>
              <a:t>+  </a:t>
            </a:r>
            <a:r>
              <a:rPr lang="en-US" dirty="0" err="1"/>
              <a:t>Hãy</a:t>
            </a:r>
            <a:r>
              <a:rPr lang="en-US" dirty="0"/>
              <a:t> </a:t>
            </a:r>
            <a:r>
              <a:rPr lang="en-US" dirty="0" err="1"/>
              <a:t>mạnh</a:t>
            </a:r>
            <a:r>
              <a:rPr lang="en-US" dirty="0"/>
              <a:t> </a:t>
            </a:r>
            <a:r>
              <a:rPr lang="en-US" dirty="0" err="1"/>
              <a:t>dạn</a:t>
            </a:r>
            <a:r>
              <a:rPr lang="en-US" dirty="0"/>
              <a:t> </a:t>
            </a:r>
            <a:r>
              <a:rPr lang="en-US" dirty="0" err="1"/>
              <a:t>hỏi</a:t>
            </a:r>
            <a:r>
              <a:rPr lang="en-US" dirty="0"/>
              <a:t> </a:t>
            </a:r>
            <a:r>
              <a:rPr lang="en-US" dirty="0" err="1"/>
              <a:t>và</a:t>
            </a:r>
            <a:r>
              <a:rPr lang="en-US" dirty="0"/>
              <a:t> </a:t>
            </a:r>
            <a:r>
              <a:rPr lang="en-US" dirty="0" err="1"/>
              <a:t>nêu</a:t>
            </a:r>
            <a:r>
              <a:rPr lang="en-US" dirty="0"/>
              <a:t> </a:t>
            </a:r>
            <a:r>
              <a:rPr lang="en-US" dirty="0" err="1"/>
              <a:t>lên</a:t>
            </a:r>
            <a:r>
              <a:rPr lang="en-US" dirty="0"/>
              <a:t> </a:t>
            </a:r>
            <a:r>
              <a:rPr lang="en-US" dirty="0" err="1"/>
              <a:t>quan</a:t>
            </a:r>
            <a:r>
              <a:rPr lang="en-US" dirty="0"/>
              <a:t> </a:t>
            </a:r>
            <a:r>
              <a:rPr lang="en-US" dirty="0" err="1"/>
              <a:t>điểm</a:t>
            </a:r>
            <a:r>
              <a:rPr lang="en-US" dirty="0"/>
              <a:t> </a:t>
            </a:r>
            <a:r>
              <a:rPr lang="en-US" dirty="0" err="1"/>
              <a:t>của</a:t>
            </a:r>
            <a:r>
              <a:rPr lang="en-US" dirty="0"/>
              <a:t> </a:t>
            </a:r>
            <a:r>
              <a:rPr lang="en-US" dirty="0" err="1"/>
              <a:t>mình</a:t>
            </a:r>
            <a:r>
              <a:rPr lang="en-US" dirty="0"/>
              <a:t> </a:t>
            </a:r>
            <a:r>
              <a:rPr lang="en-US" dirty="0" err="1"/>
              <a:t>trong</a:t>
            </a:r>
            <a:r>
              <a:rPr lang="en-US" dirty="0"/>
              <a:t> </a:t>
            </a:r>
            <a:r>
              <a:rPr lang="en-US" dirty="0" err="1"/>
              <a:t>quá</a:t>
            </a:r>
            <a:r>
              <a:rPr lang="en-US" dirty="0"/>
              <a:t> </a:t>
            </a:r>
            <a:r>
              <a:rPr lang="en-US" dirty="0" err="1"/>
              <a:t>trình</a:t>
            </a:r>
            <a:r>
              <a:rPr lang="en-US" dirty="0"/>
              <a:t> </a:t>
            </a:r>
            <a:r>
              <a:rPr lang="en-US" dirty="0" err="1"/>
              <a:t>học</a:t>
            </a:r>
            <a:r>
              <a:rPr lang="en-US" dirty="0"/>
              <a:t>. </a:t>
            </a:r>
          </a:p>
        </p:txBody>
      </p:sp>
      <p:sp>
        <p:nvSpPr>
          <p:cNvPr id="4" name="Rectangle 3"/>
          <p:cNvSpPr/>
          <p:nvPr/>
        </p:nvSpPr>
        <p:spPr>
          <a:xfrm>
            <a:off x="5112397" y="365125"/>
            <a:ext cx="2428870" cy="646331"/>
          </a:xfrm>
          <a:prstGeom prst="rect">
            <a:avLst/>
          </a:prstGeom>
          <a:solidFill>
            <a:srgbClr val="FF0000"/>
          </a:solidFill>
        </p:spPr>
        <p:txBody>
          <a:bodyPr wrap="none">
            <a:spAutoFit/>
          </a:bodyPr>
          <a:lstStyle/>
          <a:p>
            <a:r>
              <a:rPr lang="en-US" sz="3600" b="1" dirty="0" smtClean="0">
                <a:solidFill>
                  <a:srgbClr val="FFFF00"/>
                </a:solidFill>
              </a:rPr>
              <a:t>4. </a:t>
            </a:r>
            <a:r>
              <a:rPr lang="en-US" sz="3600" b="1" dirty="0" err="1" smtClean="0">
                <a:solidFill>
                  <a:srgbClr val="FFFF00"/>
                </a:solidFill>
              </a:rPr>
              <a:t>Kiến</a:t>
            </a:r>
            <a:r>
              <a:rPr lang="en-US" sz="3600" b="1" dirty="0" smtClean="0">
                <a:solidFill>
                  <a:srgbClr val="FFFF00"/>
                </a:solidFill>
              </a:rPr>
              <a:t> </a:t>
            </a:r>
            <a:r>
              <a:rPr lang="en-US" sz="3600" b="1" dirty="0" err="1">
                <a:solidFill>
                  <a:srgbClr val="FFFF00"/>
                </a:solidFill>
              </a:rPr>
              <a:t>nghị</a:t>
            </a:r>
            <a:endParaRPr lang="en-US" sz="3600" dirty="0">
              <a:solidFill>
                <a:srgbClr val="FFFF00"/>
              </a:solidFill>
            </a:endParaRPr>
          </a:p>
        </p:txBody>
      </p:sp>
    </p:spTree>
    <p:extLst>
      <p:ext uri="{BB962C8B-B14F-4D97-AF65-F5344CB8AC3E}">
        <p14:creationId xmlns:p14="http://schemas.microsoft.com/office/powerpoint/2010/main" val="733341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Vertic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barn(inVertical)">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 y="8080"/>
            <a:ext cx="12192001" cy="6849920"/>
          </a:xfrm>
          <a:prstGeom prst="rect">
            <a:avLst/>
          </a:prstGeom>
        </p:spPr>
      </p:pic>
      <p:sp>
        <p:nvSpPr>
          <p:cNvPr id="2" name="Title 1"/>
          <p:cNvSpPr>
            <a:spLocks noGrp="1"/>
          </p:cNvSpPr>
          <p:nvPr>
            <p:ph type="title"/>
          </p:nvPr>
        </p:nvSpPr>
        <p:spPr>
          <a:xfrm>
            <a:off x="242048" y="862667"/>
            <a:ext cx="3697940" cy="1325563"/>
          </a:xfrm>
        </p:spPr>
        <p:txBody>
          <a:bodyPr>
            <a:noAutofit/>
          </a:bodyPr>
          <a:lstStyle/>
          <a:p>
            <a:pPr lvl="1"/>
            <a:r>
              <a:rPr lang="en-US" sz="3200" i="1" u="sng" dirty="0" smtClean="0">
                <a:solidFill>
                  <a:srgbClr val="FF0000"/>
                </a:solidFill>
              </a:rPr>
              <a:t/>
            </a:r>
            <a:br>
              <a:rPr lang="en-US" sz="3200" i="1" u="sng" dirty="0" smtClean="0">
                <a:solidFill>
                  <a:srgbClr val="FF0000"/>
                </a:solidFill>
              </a:rPr>
            </a:br>
            <a:r>
              <a:rPr lang="en-US" sz="2800" b="1" i="1" u="sng" dirty="0" err="1" smtClean="0">
                <a:solidFill>
                  <a:srgbClr val="FF0000"/>
                </a:solidFill>
              </a:rPr>
              <a:t>Về</a:t>
            </a:r>
            <a:r>
              <a:rPr lang="en-US" sz="2800" b="1" i="1" u="sng" dirty="0" smtClean="0">
                <a:solidFill>
                  <a:srgbClr val="FF0000"/>
                </a:solidFill>
              </a:rPr>
              <a:t> </a:t>
            </a:r>
            <a:r>
              <a:rPr lang="en-US" sz="2800" b="1" i="1" u="sng" dirty="0" err="1" smtClean="0">
                <a:solidFill>
                  <a:srgbClr val="FF0000"/>
                </a:solidFill>
              </a:rPr>
              <a:t>phía</a:t>
            </a:r>
            <a:r>
              <a:rPr lang="en-US" sz="2800" b="1" i="1" u="sng" dirty="0" smtClean="0">
                <a:solidFill>
                  <a:srgbClr val="FF0000"/>
                </a:solidFill>
              </a:rPr>
              <a:t> </a:t>
            </a:r>
            <a:r>
              <a:rPr lang="en-US" sz="2800" b="1" i="1" u="sng" dirty="0" err="1" smtClean="0">
                <a:solidFill>
                  <a:srgbClr val="FF0000"/>
                </a:solidFill>
              </a:rPr>
              <a:t>nhà</a:t>
            </a:r>
            <a:r>
              <a:rPr lang="en-US" sz="2800" b="1" i="1" u="sng" dirty="0" smtClean="0">
                <a:solidFill>
                  <a:srgbClr val="FF0000"/>
                </a:solidFill>
              </a:rPr>
              <a:t> </a:t>
            </a:r>
            <a:r>
              <a:rPr lang="en-US" sz="2800" b="1" i="1" u="sng" dirty="0" err="1" smtClean="0">
                <a:solidFill>
                  <a:srgbClr val="FF0000"/>
                </a:solidFill>
              </a:rPr>
              <a:t>trường</a:t>
            </a:r>
            <a:r>
              <a:rPr lang="en-US" sz="3600" i="1" u="sng" dirty="0" smtClean="0">
                <a:solidFill>
                  <a:srgbClr val="FF0000"/>
                </a:solidFill>
              </a:rPr>
              <a:t/>
            </a:r>
            <a:br>
              <a:rPr lang="en-US" sz="3600" i="1" u="sng" dirty="0" smtClean="0">
                <a:solidFill>
                  <a:srgbClr val="FF0000"/>
                </a:solidFill>
              </a:rPr>
            </a:br>
            <a:endParaRPr lang="en-US" sz="2800" i="1" u="sng" dirty="0">
              <a:solidFill>
                <a:srgbClr val="FF0000"/>
              </a:solidFill>
            </a:endParaRPr>
          </a:p>
        </p:txBody>
      </p:sp>
      <p:sp>
        <p:nvSpPr>
          <p:cNvPr id="3" name="Content Placeholder 2"/>
          <p:cNvSpPr>
            <a:spLocks noGrp="1"/>
          </p:cNvSpPr>
          <p:nvPr>
            <p:ph idx="1"/>
          </p:nvPr>
        </p:nvSpPr>
        <p:spPr>
          <a:xfrm>
            <a:off x="528917" y="2311403"/>
            <a:ext cx="11062447" cy="3688791"/>
          </a:xfrm>
        </p:spPr>
        <p:txBody>
          <a:bodyPr>
            <a:normAutofit/>
          </a:bodyPr>
          <a:lstStyle/>
          <a:p>
            <a:pPr lvl="0" indent="631825" algn="just"/>
            <a:r>
              <a:rPr lang="en-US" dirty="0" err="1" smtClean="0"/>
              <a:t>Nâng</a:t>
            </a:r>
            <a:r>
              <a:rPr lang="en-US" dirty="0" smtClean="0"/>
              <a:t> </a:t>
            </a:r>
            <a:r>
              <a:rPr lang="en-US" dirty="0" err="1"/>
              <a:t>cao</a:t>
            </a:r>
            <a:r>
              <a:rPr lang="en-US" dirty="0"/>
              <a:t> </a:t>
            </a:r>
            <a:r>
              <a:rPr lang="en-US" dirty="0" err="1"/>
              <a:t>nhận</a:t>
            </a:r>
            <a:r>
              <a:rPr lang="en-US" dirty="0"/>
              <a:t> </a:t>
            </a:r>
            <a:r>
              <a:rPr lang="en-US" dirty="0" err="1"/>
              <a:t>thức</a:t>
            </a:r>
            <a:r>
              <a:rPr lang="en-US" dirty="0"/>
              <a:t> </a:t>
            </a:r>
            <a:r>
              <a:rPr lang="en-US" dirty="0" err="1"/>
              <a:t>cho</a:t>
            </a:r>
            <a:r>
              <a:rPr lang="en-US" dirty="0"/>
              <a:t> </a:t>
            </a:r>
            <a:r>
              <a:rPr lang="en-US" dirty="0" err="1"/>
              <a:t>cán</a:t>
            </a:r>
            <a:r>
              <a:rPr lang="en-US" dirty="0"/>
              <a:t> </a:t>
            </a:r>
            <a:r>
              <a:rPr lang="en-US" dirty="0" err="1"/>
              <a:t>bộ</a:t>
            </a:r>
            <a:r>
              <a:rPr lang="en-US" dirty="0"/>
              <a:t> </a:t>
            </a:r>
            <a:r>
              <a:rPr lang="en-US" dirty="0" err="1"/>
              <a:t>quản</a:t>
            </a:r>
            <a:r>
              <a:rPr lang="en-US" dirty="0"/>
              <a:t> </a:t>
            </a:r>
            <a:r>
              <a:rPr lang="en-US" dirty="0" err="1"/>
              <a:t>lý</a:t>
            </a:r>
            <a:r>
              <a:rPr lang="en-US" dirty="0"/>
              <a:t>, </a:t>
            </a:r>
            <a:r>
              <a:rPr lang="en-US" dirty="0" err="1"/>
              <a:t>giáo</a:t>
            </a:r>
            <a:r>
              <a:rPr lang="en-US" dirty="0"/>
              <a:t> </a:t>
            </a:r>
            <a:r>
              <a:rPr lang="en-US" dirty="0" err="1"/>
              <a:t>viên</a:t>
            </a:r>
            <a:r>
              <a:rPr lang="en-US" dirty="0"/>
              <a:t>, </a:t>
            </a:r>
            <a:r>
              <a:rPr lang="en-US" dirty="0" err="1"/>
              <a:t>học</a:t>
            </a:r>
            <a:r>
              <a:rPr lang="en-US" dirty="0"/>
              <a:t> </a:t>
            </a:r>
            <a:r>
              <a:rPr lang="en-US" dirty="0" err="1"/>
              <a:t>sinh</a:t>
            </a:r>
            <a:r>
              <a:rPr lang="en-US" dirty="0"/>
              <a:t> </a:t>
            </a:r>
            <a:r>
              <a:rPr lang="en-US" dirty="0" err="1"/>
              <a:t>và</a:t>
            </a:r>
            <a:r>
              <a:rPr lang="en-US" dirty="0"/>
              <a:t> </a:t>
            </a:r>
            <a:r>
              <a:rPr lang="en-US" dirty="0" err="1"/>
              <a:t>các</a:t>
            </a:r>
            <a:r>
              <a:rPr lang="en-US" dirty="0"/>
              <a:t> </a:t>
            </a:r>
            <a:r>
              <a:rPr lang="en-US" dirty="0" err="1"/>
              <a:t>lực</a:t>
            </a:r>
            <a:r>
              <a:rPr lang="en-US" dirty="0"/>
              <a:t> </a:t>
            </a:r>
            <a:r>
              <a:rPr lang="en-US" dirty="0" err="1"/>
              <a:t>lượng</a:t>
            </a:r>
            <a:r>
              <a:rPr lang="en-US" dirty="0"/>
              <a:t> </a:t>
            </a:r>
            <a:r>
              <a:rPr lang="en-US" dirty="0" err="1"/>
              <a:t>giáo</a:t>
            </a:r>
            <a:r>
              <a:rPr lang="en-US" dirty="0"/>
              <a:t> </a:t>
            </a:r>
            <a:r>
              <a:rPr lang="en-US" dirty="0" err="1"/>
              <a:t>dục</a:t>
            </a:r>
            <a:r>
              <a:rPr lang="en-US" dirty="0"/>
              <a:t> </a:t>
            </a:r>
            <a:r>
              <a:rPr lang="en-US" dirty="0" err="1"/>
              <a:t>về</a:t>
            </a:r>
            <a:r>
              <a:rPr lang="en-US" dirty="0"/>
              <a:t> </a:t>
            </a:r>
            <a:r>
              <a:rPr lang="en-US" dirty="0" err="1"/>
              <a:t>tầm</a:t>
            </a:r>
            <a:r>
              <a:rPr lang="en-US" dirty="0"/>
              <a:t> </a:t>
            </a:r>
            <a:r>
              <a:rPr lang="en-US" dirty="0" err="1"/>
              <a:t>quan</a:t>
            </a:r>
            <a:r>
              <a:rPr lang="en-US" dirty="0"/>
              <a:t> </a:t>
            </a:r>
            <a:r>
              <a:rPr lang="en-US" dirty="0" err="1"/>
              <a:t>trọng</a:t>
            </a:r>
            <a:r>
              <a:rPr lang="en-US" dirty="0"/>
              <a:t> </a:t>
            </a:r>
            <a:r>
              <a:rPr lang="en-US" dirty="0" err="1"/>
              <a:t>và</a:t>
            </a:r>
            <a:r>
              <a:rPr lang="en-US" dirty="0"/>
              <a:t> </a:t>
            </a:r>
            <a:r>
              <a:rPr lang="en-US" dirty="0" err="1"/>
              <a:t>trách</a:t>
            </a:r>
            <a:r>
              <a:rPr lang="en-US" dirty="0"/>
              <a:t> </a:t>
            </a:r>
            <a:r>
              <a:rPr lang="en-US" dirty="0" err="1"/>
              <a:t>nhiệm</a:t>
            </a:r>
            <a:r>
              <a:rPr lang="en-US" dirty="0"/>
              <a:t> </a:t>
            </a:r>
            <a:r>
              <a:rPr lang="en-US" dirty="0" err="1"/>
              <a:t>của</a:t>
            </a:r>
            <a:r>
              <a:rPr lang="en-US" dirty="0"/>
              <a:t> </a:t>
            </a:r>
            <a:r>
              <a:rPr lang="en-US" dirty="0" err="1"/>
              <a:t>mình</a:t>
            </a:r>
            <a:r>
              <a:rPr lang="en-US" dirty="0"/>
              <a:t> </a:t>
            </a:r>
            <a:r>
              <a:rPr lang="en-US" dirty="0" err="1"/>
              <a:t>trong</a:t>
            </a:r>
            <a:r>
              <a:rPr lang="en-US" dirty="0"/>
              <a:t> </a:t>
            </a:r>
            <a:r>
              <a:rPr lang="en-US" dirty="0" err="1"/>
              <a:t>hoạt</a:t>
            </a:r>
            <a:r>
              <a:rPr lang="en-US" dirty="0"/>
              <a:t> </a:t>
            </a:r>
            <a:r>
              <a:rPr lang="en-US" dirty="0" err="1"/>
              <a:t>động</a:t>
            </a:r>
            <a:r>
              <a:rPr lang="en-US" dirty="0"/>
              <a:t> </a:t>
            </a:r>
            <a:r>
              <a:rPr lang="en-US" dirty="0" err="1"/>
              <a:t>trải</a:t>
            </a:r>
            <a:r>
              <a:rPr lang="en-US" dirty="0"/>
              <a:t> </a:t>
            </a:r>
            <a:r>
              <a:rPr lang="en-US" dirty="0" err="1"/>
              <a:t>nghiệm</a:t>
            </a:r>
            <a:r>
              <a:rPr lang="en-US" dirty="0"/>
              <a:t> </a:t>
            </a:r>
            <a:r>
              <a:rPr lang="en-US" dirty="0" err="1"/>
              <a:t>là</a:t>
            </a:r>
            <a:r>
              <a:rPr lang="en-US" dirty="0"/>
              <a:t> </a:t>
            </a:r>
            <a:r>
              <a:rPr lang="en-US" dirty="0" err="1"/>
              <a:t>giải</a:t>
            </a:r>
            <a:r>
              <a:rPr lang="en-US" dirty="0"/>
              <a:t> </a:t>
            </a:r>
            <a:r>
              <a:rPr lang="en-US" dirty="0" err="1"/>
              <a:t>pháp</a:t>
            </a:r>
            <a:r>
              <a:rPr lang="en-US" dirty="0"/>
              <a:t> </a:t>
            </a:r>
            <a:r>
              <a:rPr lang="en-US" dirty="0" err="1"/>
              <a:t>hàng</a:t>
            </a:r>
            <a:r>
              <a:rPr lang="en-US" dirty="0"/>
              <a:t> </a:t>
            </a:r>
            <a:r>
              <a:rPr lang="en-US" dirty="0" err="1"/>
              <a:t>đầu</a:t>
            </a:r>
            <a:r>
              <a:rPr lang="en-US" dirty="0"/>
              <a:t>. </a:t>
            </a:r>
            <a:endParaRPr lang="en-US" dirty="0" smtClean="0"/>
          </a:p>
          <a:p>
            <a:pPr lvl="0" indent="631825" algn="just"/>
            <a:endParaRPr lang="en-US" dirty="0" smtClean="0"/>
          </a:p>
          <a:p>
            <a:pPr lvl="0" indent="631825" algn="just"/>
            <a:r>
              <a:rPr lang="en-US" dirty="0" err="1" smtClean="0"/>
              <a:t>Khi</a:t>
            </a:r>
            <a:r>
              <a:rPr lang="en-US" dirty="0" smtClean="0"/>
              <a:t> </a:t>
            </a:r>
            <a:r>
              <a:rPr lang="en-US" dirty="0" err="1"/>
              <a:t>xây</a:t>
            </a:r>
            <a:r>
              <a:rPr lang="en-US" dirty="0"/>
              <a:t> </a:t>
            </a:r>
            <a:r>
              <a:rPr lang="en-US" dirty="0" err="1"/>
              <a:t>dựng</a:t>
            </a:r>
            <a:r>
              <a:rPr lang="en-US" dirty="0"/>
              <a:t> </a:t>
            </a:r>
            <a:r>
              <a:rPr lang="en-US" dirty="0" err="1"/>
              <a:t>kế</a:t>
            </a:r>
            <a:r>
              <a:rPr lang="en-US" dirty="0"/>
              <a:t> </a:t>
            </a:r>
            <a:r>
              <a:rPr lang="en-US" dirty="0" err="1"/>
              <a:t>hoạch</a:t>
            </a:r>
            <a:r>
              <a:rPr lang="en-US" dirty="0"/>
              <a:t> </a:t>
            </a:r>
            <a:r>
              <a:rPr lang="en-US" dirty="0" err="1"/>
              <a:t>thực</a:t>
            </a:r>
            <a:r>
              <a:rPr lang="en-US" dirty="0"/>
              <a:t> </a:t>
            </a:r>
            <a:r>
              <a:rPr lang="en-US" dirty="0" err="1"/>
              <a:t>hiện</a:t>
            </a:r>
            <a:r>
              <a:rPr lang="en-US" dirty="0"/>
              <a:t> </a:t>
            </a:r>
            <a:r>
              <a:rPr lang="en-US" dirty="0" err="1"/>
              <a:t>hoạt</a:t>
            </a:r>
            <a:r>
              <a:rPr lang="en-US" dirty="0"/>
              <a:t> </a:t>
            </a:r>
            <a:r>
              <a:rPr lang="en-US" dirty="0" err="1"/>
              <a:t>động</a:t>
            </a:r>
            <a:r>
              <a:rPr lang="en-US" dirty="0"/>
              <a:t> </a:t>
            </a:r>
            <a:r>
              <a:rPr lang="en-US" dirty="0" err="1"/>
              <a:t>trải</a:t>
            </a:r>
            <a:r>
              <a:rPr lang="en-US" dirty="0"/>
              <a:t> </a:t>
            </a:r>
            <a:r>
              <a:rPr lang="en-US" dirty="0" err="1"/>
              <a:t>nghiệm</a:t>
            </a:r>
            <a:r>
              <a:rPr lang="en-US" dirty="0"/>
              <a:t> </a:t>
            </a:r>
            <a:r>
              <a:rPr lang="en-US" dirty="0" err="1"/>
              <a:t>sáng</a:t>
            </a:r>
            <a:r>
              <a:rPr lang="en-US" dirty="0"/>
              <a:t> </a:t>
            </a:r>
            <a:r>
              <a:rPr lang="en-US" dirty="0" err="1"/>
              <a:t>tạo</a:t>
            </a:r>
            <a:r>
              <a:rPr lang="en-US" dirty="0"/>
              <a:t> </a:t>
            </a:r>
            <a:r>
              <a:rPr lang="en-US" dirty="0" err="1"/>
              <a:t>cho</a:t>
            </a:r>
            <a:r>
              <a:rPr lang="en-US" dirty="0"/>
              <a:t> </a:t>
            </a:r>
            <a:r>
              <a:rPr lang="en-US" dirty="0" err="1"/>
              <a:t>học</a:t>
            </a:r>
            <a:r>
              <a:rPr lang="en-US" dirty="0"/>
              <a:t> </a:t>
            </a:r>
            <a:r>
              <a:rPr lang="en-US" dirty="0" err="1"/>
              <a:t>sinh</a:t>
            </a:r>
            <a:r>
              <a:rPr lang="en-US" dirty="0"/>
              <a:t>, </a:t>
            </a:r>
            <a:r>
              <a:rPr lang="en-US" dirty="0" err="1"/>
              <a:t>nhà</a:t>
            </a:r>
            <a:r>
              <a:rPr lang="en-US" dirty="0"/>
              <a:t> </a:t>
            </a:r>
            <a:r>
              <a:rPr lang="en-US" dirty="0" err="1"/>
              <a:t>trường</a:t>
            </a:r>
            <a:r>
              <a:rPr lang="en-US" dirty="0"/>
              <a:t> </a:t>
            </a:r>
            <a:r>
              <a:rPr lang="en-US" dirty="0" err="1"/>
              <a:t>phải</a:t>
            </a:r>
            <a:r>
              <a:rPr lang="en-US" dirty="0"/>
              <a:t> </a:t>
            </a:r>
            <a:r>
              <a:rPr lang="en-US" dirty="0" err="1"/>
              <a:t>thực</a:t>
            </a:r>
            <a:r>
              <a:rPr lang="en-US" dirty="0"/>
              <a:t> </a:t>
            </a:r>
            <a:r>
              <a:rPr lang="en-US" dirty="0" err="1"/>
              <a:t>hiện</a:t>
            </a:r>
            <a:r>
              <a:rPr lang="en-US" dirty="0"/>
              <a:t> </a:t>
            </a:r>
            <a:r>
              <a:rPr lang="en-US" dirty="0" err="1"/>
              <a:t>đúng</a:t>
            </a:r>
            <a:r>
              <a:rPr lang="en-US" dirty="0"/>
              <a:t> </a:t>
            </a:r>
            <a:r>
              <a:rPr lang="en-US" dirty="0" err="1"/>
              <a:t>quy</a:t>
            </a:r>
            <a:r>
              <a:rPr lang="en-US" dirty="0"/>
              <a:t> </a:t>
            </a:r>
            <a:r>
              <a:rPr lang="en-US" dirty="0" err="1"/>
              <a:t>định</a:t>
            </a:r>
            <a:r>
              <a:rPr lang="en-US" dirty="0"/>
              <a:t> </a:t>
            </a:r>
            <a:r>
              <a:rPr lang="en-US" dirty="0" err="1"/>
              <a:t>và</a:t>
            </a:r>
            <a:r>
              <a:rPr lang="en-US" dirty="0"/>
              <a:t> </a:t>
            </a:r>
            <a:r>
              <a:rPr lang="en-US" dirty="0" err="1"/>
              <a:t>phù</a:t>
            </a:r>
            <a:r>
              <a:rPr lang="en-US" dirty="0"/>
              <a:t> </a:t>
            </a:r>
            <a:r>
              <a:rPr lang="en-US" dirty="0" err="1"/>
              <a:t>hợp</a:t>
            </a:r>
            <a:r>
              <a:rPr lang="en-US" dirty="0"/>
              <a:t> </a:t>
            </a:r>
            <a:r>
              <a:rPr lang="en-US" dirty="0" err="1"/>
              <a:t>với</a:t>
            </a:r>
            <a:r>
              <a:rPr lang="en-US" dirty="0"/>
              <a:t> </a:t>
            </a:r>
            <a:r>
              <a:rPr lang="en-US" dirty="0" err="1"/>
              <a:t>điều</a:t>
            </a:r>
            <a:r>
              <a:rPr lang="en-US" dirty="0"/>
              <a:t> </a:t>
            </a:r>
            <a:r>
              <a:rPr lang="en-US" dirty="0" err="1"/>
              <a:t>kiện</a:t>
            </a:r>
            <a:r>
              <a:rPr lang="en-US" dirty="0"/>
              <a:t> </a:t>
            </a:r>
            <a:r>
              <a:rPr lang="en-US" dirty="0" err="1"/>
              <a:t>thực</a:t>
            </a:r>
            <a:r>
              <a:rPr lang="en-US" dirty="0"/>
              <a:t> </a:t>
            </a:r>
            <a:r>
              <a:rPr lang="en-US" dirty="0" err="1"/>
              <a:t>tiễn</a:t>
            </a:r>
            <a:r>
              <a:rPr lang="en-US" dirty="0"/>
              <a:t>, </a:t>
            </a:r>
            <a:r>
              <a:rPr lang="en-US" dirty="0" err="1"/>
              <a:t>có</a:t>
            </a:r>
            <a:r>
              <a:rPr lang="en-US" dirty="0"/>
              <a:t> </a:t>
            </a:r>
            <a:r>
              <a:rPr lang="en-US" dirty="0" err="1"/>
              <a:t>tính</a:t>
            </a:r>
            <a:r>
              <a:rPr lang="en-US" dirty="0"/>
              <a:t> </a:t>
            </a:r>
            <a:r>
              <a:rPr lang="en-US" dirty="0" err="1"/>
              <a:t>khả</a:t>
            </a:r>
            <a:r>
              <a:rPr lang="en-US" dirty="0"/>
              <a:t> </a:t>
            </a:r>
            <a:r>
              <a:rPr lang="en-US" dirty="0" err="1"/>
              <a:t>thi</a:t>
            </a:r>
            <a:r>
              <a:rPr lang="en-US" dirty="0"/>
              <a:t> </a:t>
            </a:r>
            <a:endParaRPr lang="en-US" dirty="0" smtClean="0"/>
          </a:p>
        </p:txBody>
      </p:sp>
      <p:sp>
        <p:nvSpPr>
          <p:cNvPr id="4" name="Rectangle 3"/>
          <p:cNvSpPr/>
          <p:nvPr/>
        </p:nvSpPr>
        <p:spPr>
          <a:xfrm>
            <a:off x="5023979" y="312875"/>
            <a:ext cx="2473754" cy="646331"/>
          </a:xfrm>
          <a:prstGeom prst="rect">
            <a:avLst/>
          </a:prstGeom>
          <a:solidFill>
            <a:srgbClr val="FFFF00"/>
          </a:solidFill>
          <a:ln w="38100">
            <a:solidFill>
              <a:srgbClr val="00B0F0"/>
            </a:solidFill>
            <a:prstDash val="sysDot"/>
          </a:ln>
        </p:spPr>
        <p:txBody>
          <a:bodyPr wrap="none">
            <a:spAutoFit/>
          </a:bodyPr>
          <a:lstStyle/>
          <a:p>
            <a:r>
              <a:rPr lang="en-US" sz="3600" b="1" dirty="0" smtClean="0"/>
              <a:t>5. </a:t>
            </a:r>
            <a:r>
              <a:rPr lang="en-US" sz="3600" b="1" dirty="0" err="1" smtClean="0"/>
              <a:t>Giải</a:t>
            </a:r>
            <a:r>
              <a:rPr lang="en-US" sz="3600" b="1" dirty="0" smtClean="0"/>
              <a:t> </a:t>
            </a:r>
            <a:r>
              <a:rPr lang="en-US" sz="3600" b="1" dirty="0" err="1"/>
              <a:t>pháp</a:t>
            </a:r>
            <a:endParaRPr lang="en-US" sz="3600" dirty="0"/>
          </a:p>
        </p:txBody>
      </p:sp>
    </p:spTree>
    <p:extLst>
      <p:ext uri="{BB962C8B-B14F-4D97-AF65-F5344CB8AC3E}">
        <p14:creationId xmlns:p14="http://schemas.microsoft.com/office/powerpoint/2010/main" val="2054499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80227"/>
          </a:xfrm>
          <a:prstGeom prst="rect">
            <a:avLst/>
          </a:prstGeom>
        </p:spPr>
      </p:pic>
      <p:sp>
        <p:nvSpPr>
          <p:cNvPr id="4" name="Rectangle 3"/>
          <p:cNvSpPr/>
          <p:nvPr/>
        </p:nvSpPr>
        <p:spPr>
          <a:xfrm>
            <a:off x="685800" y="2320568"/>
            <a:ext cx="10986247" cy="3539430"/>
          </a:xfrm>
          <a:prstGeom prst="rect">
            <a:avLst/>
          </a:prstGeom>
          <a:solidFill>
            <a:schemeClr val="bg1"/>
          </a:solidFill>
        </p:spPr>
        <p:txBody>
          <a:bodyPr wrap="square">
            <a:spAutoFit/>
          </a:bodyPr>
          <a:lstStyle/>
          <a:p>
            <a:pPr lvl="0" indent="631825" algn="just"/>
            <a:r>
              <a:rPr lang="en-US" sz="2400" dirty="0" err="1"/>
              <a:t>Nhà</a:t>
            </a:r>
            <a:r>
              <a:rPr lang="en-US" sz="2400" dirty="0"/>
              <a:t> </a:t>
            </a:r>
            <a:r>
              <a:rPr lang="en-US" sz="2400" dirty="0" err="1"/>
              <a:t>trường</a:t>
            </a:r>
            <a:r>
              <a:rPr lang="en-US" sz="2400" dirty="0"/>
              <a:t> </a:t>
            </a:r>
            <a:r>
              <a:rPr lang="en-US" sz="2400" dirty="0" err="1"/>
              <a:t>cần</a:t>
            </a:r>
            <a:r>
              <a:rPr lang="en-US" sz="2400" dirty="0"/>
              <a:t> </a:t>
            </a:r>
            <a:r>
              <a:rPr lang="en-US" sz="2400" dirty="0" err="1"/>
              <a:t>trao</a:t>
            </a:r>
            <a:r>
              <a:rPr lang="en-US" sz="2400" dirty="0"/>
              <a:t> </a:t>
            </a:r>
            <a:r>
              <a:rPr lang="en-US" sz="2400" dirty="0" err="1"/>
              <a:t>đổi</a:t>
            </a:r>
            <a:r>
              <a:rPr lang="en-US" sz="2400" dirty="0"/>
              <a:t> </a:t>
            </a:r>
            <a:r>
              <a:rPr lang="en-US" sz="2400" dirty="0" err="1"/>
              <a:t>với</a:t>
            </a:r>
            <a:r>
              <a:rPr lang="en-US" sz="2400" dirty="0"/>
              <a:t> Ban </a:t>
            </a:r>
            <a:r>
              <a:rPr lang="en-US" sz="2400" dirty="0" err="1"/>
              <a:t>đại</a:t>
            </a:r>
            <a:r>
              <a:rPr lang="en-US" sz="2400" dirty="0"/>
              <a:t> </a:t>
            </a:r>
            <a:r>
              <a:rPr lang="en-US" sz="2400" dirty="0" err="1"/>
              <a:t>diện</a:t>
            </a:r>
            <a:r>
              <a:rPr lang="en-US" sz="2400" dirty="0"/>
              <a:t> cha </a:t>
            </a:r>
            <a:r>
              <a:rPr lang="en-US" sz="2400" dirty="0" err="1"/>
              <a:t>mẹ</a:t>
            </a:r>
            <a:r>
              <a:rPr lang="en-US" sz="2400" dirty="0"/>
              <a:t> </a:t>
            </a:r>
            <a:r>
              <a:rPr lang="en-US" sz="2400" dirty="0" err="1"/>
              <a:t>học</a:t>
            </a:r>
            <a:r>
              <a:rPr lang="en-US" sz="2400" dirty="0"/>
              <a:t> </a:t>
            </a:r>
            <a:r>
              <a:rPr lang="en-US" sz="2400" dirty="0" err="1"/>
              <a:t>sinh</a:t>
            </a:r>
            <a:r>
              <a:rPr lang="en-US" sz="2400" dirty="0"/>
              <a:t> </a:t>
            </a:r>
            <a:r>
              <a:rPr lang="en-US" sz="2400" dirty="0" err="1"/>
              <a:t>các</a:t>
            </a:r>
            <a:r>
              <a:rPr lang="en-US" sz="2400" dirty="0"/>
              <a:t> </a:t>
            </a:r>
            <a:r>
              <a:rPr lang="en-US" sz="2400" dirty="0" err="1"/>
              <a:t>lớp</a:t>
            </a:r>
            <a:r>
              <a:rPr lang="en-US" sz="2400" dirty="0"/>
              <a:t> </a:t>
            </a:r>
            <a:r>
              <a:rPr lang="en-US" sz="2400" dirty="0" err="1"/>
              <a:t>nêu</a:t>
            </a:r>
            <a:r>
              <a:rPr lang="en-US" sz="2400" dirty="0"/>
              <a:t> </a:t>
            </a:r>
            <a:r>
              <a:rPr lang="en-US" sz="2400" dirty="0" err="1"/>
              <a:t>rõ</a:t>
            </a:r>
            <a:r>
              <a:rPr lang="en-US" sz="2400" dirty="0"/>
              <a:t> </a:t>
            </a:r>
            <a:r>
              <a:rPr lang="en-US" sz="2400" dirty="0" err="1"/>
              <a:t>thực</a:t>
            </a:r>
            <a:r>
              <a:rPr lang="en-US" sz="2400" dirty="0"/>
              <a:t> </a:t>
            </a:r>
            <a:r>
              <a:rPr lang="en-US" sz="2400" dirty="0" err="1"/>
              <a:t>trạng</a:t>
            </a:r>
            <a:r>
              <a:rPr lang="en-US" sz="2400" dirty="0"/>
              <a:t> </a:t>
            </a:r>
            <a:r>
              <a:rPr lang="en-US" sz="2400" dirty="0" err="1"/>
              <a:t>học</a:t>
            </a:r>
            <a:r>
              <a:rPr lang="en-US" sz="2400" dirty="0"/>
              <a:t> </a:t>
            </a:r>
            <a:r>
              <a:rPr lang="en-US" sz="2400" dirty="0" err="1"/>
              <a:t>sinh</a:t>
            </a:r>
            <a:r>
              <a:rPr lang="en-US" sz="2400" dirty="0"/>
              <a:t> </a:t>
            </a:r>
            <a:r>
              <a:rPr lang="en-US" sz="2400" dirty="0" err="1"/>
              <a:t>của</a:t>
            </a:r>
            <a:r>
              <a:rPr lang="en-US" sz="2400" dirty="0"/>
              <a:t> </a:t>
            </a:r>
            <a:r>
              <a:rPr lang="en-US" sz="2400" dirty="0" err="1"/>
              <a:t>nhà</a:t>
            </a:r>
            <a:r>
              <a:rPr lang="en-US" sz="2400" dirty="0"/>
              <a:t> </a:t>
            </a:r>
            <a:r>
              <a:rPr lang="en-US" sz="2400" dirty="0" err="1"/>
              <a:t>trường</a:t>
            </a:r>
            <a:r>
              <a:rPr lang="en-US" sz="2400" dirty="0"/>
              <a:t> </a:t>
            </a:r>
            <a:r>
              <a:rPr lang="en-US" sz="2400" dirty="0" err="1"/>
              <a:t>về</a:t>
            </a:r>
            <a:r>
              <a:rPr lang="en-US" sz="2400" dirty="0"/>
              <a:t> </a:t>
            </a:r>
            <a:r>
              <a:rPr lang="en-US" sz="2400" dirty="0" err="1"/>
              <a:t>năng</a:t>
            </a:r>
            <a:r>
              <a:rPr lang="en-US" sz="2400" dirty="0"/>
              <a:t> </a:t>
            </a:r>
            <a:r>
              <a:rPr lang="en-US" sz="2400" dirty="0" err="1"/>
              <a:t>lực</a:t>
            </a:r>
            <a:r>
              <a:rPr lang="en-US" sz="2400" dirty="0"/>
              <a:t>, </a:t>
            </a:r>
            <a:r>
              <a:rPr lang="en-US" sz="2400" dirty="0" err="1"/>
              <a:t>kiến</a:t>
            </a:r>
            <a:r>
              <a:rPr lang="en-US" sz="2400" dirty="0"/>
              <a:t> </a:t>
            </a:r>
            <a:r>
              <a:rPr lang="en-US" sz="2400" dirty="0" err="1"/>
              <a:t>thức</a:t>
            </a:r>
            <a:r>
              <a:rPr lang="en-US" sz="2400" dirty="0"/>
              <a:t>, </a:t>
            </a:r>
            <a:r>
              <a:rPr lang="en-US" sz="2400" dirty="0" err="1"/>
              <a:t>kỹ</a:t>
            </a:r>
            <a:r>
              <a:rPr lang="en-US" sz="2400" dirty="0"/>
              <a:t> </a:t>
            </a:r>
            <a:r>
              <a:rPr lang="en-US" sz="2400" dirty="0" err="1"/>
              <a:t>năng</a:t>
            </a:r>
            <a:r>
              <a:rPr lang="en-US" sz="2400" dirty="0"/>
              <a:t>. </a:t>
            </a:r>
            <a:endParaRPr lang="en-US" sz="2400" dirty="0" smtClean="0"/>
          </a:p>
          <a:p>
            <a:pPr lvl="0" indent="631825" algn="just"/>
            <a:endParaRPr lang="en-US" sz="2400" dirty="0"/>
          </a:p>
          <a:p>
            <a:pPr lvl="0" indent="631825" algn="just"/>
            <a:r>
              <a:rPr lang="en-US" sz="2400" dirty="0" err="1"/>
              <a:t>Tổ</a:t>
            </a:r>
            <a:r>
              <a:rPr lang="en-US" sz="2400" dirty="0"/>
              <a:t> </a:t>
            </a:r>
            <a:r>
              <a:rPr lang="en-US" sz="2400" dirty="0" err="1"/>
              <a:t>chức</a:t>
            </a:r>
            <a:r>
              <a:rPr lang="en-US" sz="2400" dirty="0"/>
              <a:t> </a:t>
            </a:r>
            <a:r>
              <a:rPr lang="en-US" sz="2400" dirty="0" err="1"/>
              <a:t>tập</a:t>
            </a:r>
            <a:r>
              <a:rPr lang="en-US" sz="2400" dirty="0"/>
              <a:t> </a:t>
            </a:r>
            <a:r>
              <a:rPr lang="en-US" sz="2400" dirty="0" err="1"/>
              <a:t>huấn</a:t>
            </a:r>
            <a:r>
              <a:rPr lang="en-US" sz="2400" dirty="0"/>
              <a:t> </a:t>
            </a:r>
            <a:r>
              <a:rPr lang="en-US" sz="2400" dirty="0" err="1"/>
              <a:t>để</a:t>
            </a:r>
            <a:r>
              <a:rPr lang="en-US" sz="2400" dirty="0"/>
              <a:t> </a:t>
            </a:r>
            <a:r>
              <a:rPr lang="en-US" sz="2400" dirty="0" err="1"/>
              <a:t>mỗi</a:t>
            </a:r>
            <a:r>
              <a:rPr lang="en-US" sz="2400" dirty="0"/>
              <a:t> </a:t>
            </a:r>
            <a:r>
              <a:rPr lang="en-US" sz="2400" dirty="0" err="1"/>
              <a:t>giáo</a:t>
            </a:r>
            <a:r>
              <a:rPr lang="en-US" sz="2400" dirty="0"/>
              <a:t> </a:t>
            </a:r>
            <a:r>
              <a:rPr lang="en-US" sz="2400" dirty="0" err="1"/>
              <a:t>viên</a:t>
            </a:r>
            <a:r>
              <a:rPr lang="en-US" sz="2400" dirty="0"/>
              <a:t> </a:t>
            </a:r>
            <a:r>
              <a:rPr lang="en-US" sz="2400" dirty="0" err="1"/>
              <a:t>nắm</a:t>
            </a:r>
            <a:r>
              <a:rPr lang="en-US" sz="2400" dirty="0"/>
              <a:t> </a:t>
            </a:r>
            <a:r>
              <a:rPr lang="en-US" sz="2400" dirty="0" err="1"/>
              <a:t>chắc</a:t>
            </a:r>
            <a:r>
              <a:rPr lang="en-US" sz="2400" dirty="0"/>
              <a:t> </a:t>
            </a:r>
            <a:r>
              <a:rPr lang="en-US" sz="2400" dirty="0" err="1"/>
              <a:t>mục</a:t>
            </a:r>
            <a:r>
              <a:rPr lang="en-US" sz="2400" dirty="0"/>
              <a:t> </a:t>
            </a:r>
            <a:r>
              <a:rPr lang="en-US" sz="2400" dirty="0" err="1"/>
              <a:t>đích</a:t>
            </a:r>
            <a:r>
              <a:rPr lang="en-US" sz="2400" dirty="0"/>
              <a:t>, ý </a:t>
            </a:r>
            <a:r>
              <a:rPr lang="en-US" sz="2400" dirty="0" err="1"/>
              <a:t>nghĩa</a:t>
            </a:r>
            <a:r>
              <a:rPr lang="en-US" sz="2400" dirty="0"/>
              <a:t>, </a:t>
            </a:r>
            <a:r>
              <a:rPr lang="en-US" sz="2400" dirty="0" err="1"/>
              <a:t>yêu</a:t>
            </a:r>
            <a:r>
              <a:rPr lang="en-US" sz="2400" dirty="0"/>
              <a:t> </a:t>
            </a:r>
            <a:r>
              <a:rPr lang="en-US" sz="2400" dirty="0" err="1"/>
              <a:t>cầu</a:t>
            </a:r>
            <a:r>
              <a:rPr lang="en-US" sz="2400" dirty="0"/>
              <a:t> </a:t>
            </a:r>
            <a:r>
              <a:rPr lang="en-US" sz="2400" dirty="0" err="1"/>
              <a:t>và</a:t>
            </a:r>
            <a:r>
              <a:rPr lang="en-US" sz="2400" dirty="0"/>
              <a:t> </a:t>
            </a:r>
            <a:r>
              <a:rPr lang="en-US" sz="2400" dirty="0" err="1"/>
              <a:t>hình</a:t>
            </a:r>
            <a:r>
              <a:rPr lang="en-US" sz="2400" dirty="0"/>
              <a:t> </a:t>
            </a:r>
            <a:r>
              <a:rPr lang="en-US" sz="2400" dirty="0" err="1"/>
              <a:t>thức</a:t>
            </a:r>
            <a:r>
              <a:rPr lang="en-US" sz="2400" dirty="0"/>
              <a:t> </a:t>
            </a:r>
            <a:r>
              <a:rPr lang="en-US" sz="2400" dirty="0" err="1"/>
              <a:t>tổ</a:t>
            </a:r>
            <a:r>
              <a:rPr lang="en-US" sz="2400" dirty="0"/>
              <a:t> </a:t>
            </a:r>
            <a:r>
              <a:rPr lang="en-US" sz="2400" dirty="0" err="1"/>
              <a:t>chức</a:t>
            </a:r>
            <a:r>
              <a:rPr lang="en-US" sz="2400" dirty="0"/>
              <a:t> </a:t>
            </a:r>
            <a:r>
              <a:rPr lang="en-US" sz="2400" dirty="0" err="1"/>
              <a:t>hoạt</a:t>
            </a:r>
            <a:r>
              <a:rPr lang="en-US" sz="2400" dirty="0"/>
              <a:t> </a:t>
            </a:r>
            <a:r>
              <a:rPr lang="en-US" sz="2400" dirty="0" err="1"/>
              <a:t>động</a:t>
            </a:r>
            <a:r>
              <a:rPr lang="en-US" sz="2400" dirty="0"/>
              <a:t> </a:t>
            </a:r>
            <a:r>
              <a:rPr lang="en-US" sz="2400" dirty="0" err="1"/>
              <a:t>trải</a:t>
            </a:r>
            <a:r>
              <a:rPr lang="en-US" sz="2400" dirty="0"/>
              <a:t> </a:t>
            </a:r>
            <a:r>
              <a:rPr lang="en-US" sz="2400" dirty="0" err="1"/>
              <a:t>nghiệm</a:t>
            </a:r>
            <a:r>
              <a:rPr lang="en-US" sz="2400" dirty="0"/>
              <a:t> </a:t>
            </a:r>
            <a:r>
              <a:rPr lang="en-US" sz="2400" dirty="0" err="1"/>
              <a:t>sáng</a:t>
            </a:r>
            <a:r>
              <a:rPr lang="en-US" sz="2400" dirty="0"/>
              <a:t> </a:t>
            </a:r>
            <a:r>
              <a:rPr lang="en-US" sz="2400" dirty="0" err="1"/>
              <a:t>tạo</a:t>
            </a:r>
            <a:r>
              <a:rPr lang="en-US" sz="2400" dirty="0"/>
              <a:t> </a:t>
            </a:r>
            <a:r>
              <a:rPr lang="en-US" sz="2400" dirty="0" err="1"/>
              <a:t>là</a:t>
            </a:r>
            <a:r>
              <a:rPr lang="en-US" sz="2400" dirty="0"/>
              <a:t> </a:t>
            </a:r>
            <a:r>
              <a:rPr lang="en-US" sz="2400" dirty="0" err="1"/>
              <a:t>rất</a:t>
            </a:r>
            <a:r>
              <a:rPr lang="en-US" sz="2400" dirty="0"/>
              <a:t> </a:t>
            </a:r>
            <a:r>
              <a:rPr lang="en-US" sz="2400" dirty="0" err="1"/>
              <a:t>cần</a:t>
            </a:r>
            <a:r>
              <a:rPr lang="en-US" sz="2400" dirty="0"/>
              <a:t> </a:t>
            </a:r>
            <a:r>
              <a:rPr lang="en-US" sz="2400" dirty="0" err="1"/>
              <a:t>thiết</a:t>
            </a:r>
            <a:r>
              <a:rPr lang="en-US" sz="2400" dirty="0"/>
              <a:t>. </a:t>
            </a:r>
            <a:endParaRPr lang="en-US" sz="2400" dirty="0" smtClean="0"/>
          </a:p>
          <a:p>
            <a:pPr lvl="0" indent="631825" algn="just"/>
            <a:endParaRPr lang="en-US" sz="3200" dirty="0"/>
          </a:p>
          <a:p>
            <a:pPr lvl="0" indent="631825" algn="just"/>
            <a:r>
              <a:rPr lang="en-US" sz="2400" dirty="0" err="1"/>
              <a:t>Cần</a:t>
            </a:r>
            <a:r>
              <a:rPr lang="en-US" sz="2400" dirty="0"/>
              <a:t> </a:t>
            </a:r>
            <a:r>
              <a:rPr lang="en-US" sz="2400" dirty="0" err="1"/>
              <a:t>phối</a:t>
            </a:r>
            <a:r>
              <a:rPr lang="en-US" sz="2400" dirty="0"/>
              <a:t> </a:t>
            </a:r>
            <a:r>
              <a:rPr lang="en-US" sz="2400" dirty="0" err="1"/>
              <a:t>hợp</a:t>
            </a:r>
            <a:r>
              <a:rPr lang="en-US" sz="2400" dirty="0"/>
              <a:t> </a:t>
            </a:r>
            <a:r>
              <a:rPr lang="en-US" sz="2400" dirty="0" err="1"/>
              <a:t>giữa</a:t>
            </a:r>
            <a:r>
              <a:rPr lang="en-US" sz="2400" dirty="0"/>
              <a:t> </a:t>
            </a:r>
            <a:r>
              <a:rPr lang="en-US" sz="2400" dirty="0" err="1"/>
              <a:t>các</a:t>
            </a:r>
            <a:r>
              <a:rPr lang="en-US" sz="2400" dirty="0"/>
              <a:t> </a:t>
            </a:r>
            <a:r>
              <a:rPr lang="en-US" sz="2400" dirty="0" err="1"/>
              <a:t>lực</a:t>
            </a:r>
            <a:r>
              <a:rPr lang="en-US" sz="2400" dirty="0"/>
              <a:t> </a:t>
            </a:r>
            <a:r>
              <a:rPr lang="en-US" sz="2400" dirty="0" err="1"/>
              <a:t>lượng</a:t>
            </a:r>
            <a:r>
              <a:rPr lang="en-US" sz="2400" dirty="0"/>
              <a:t> </a:t>
            </a:r>
            <a:r>
              <a:rPr lang="en-US" sz="2400" dirty="0" err="1"/>
              <a:t>trong</a:t>
            </a:r>
            <a:r>
              <a:rPr lang="en-US" sz="2400" dirty="0"/>
              <a:t> </a:t>
            </a:r>
            <a:r>
              <a:rPr lang="en-US" sz="2400" dirty="0" err="1"/>
              <a:t>và</a:t>
            </a:r>
            <a:r>
              <a:rPr lang="en-US" sz="2400" dirty="0"/>
              <a:t> </a:t>
            </a:r>
            <a:r>
              <a:rPr lang="en-US" sz="2400" dirty="0" err="1"/>
              <a:t>ngoài</a:t>
            </a:r>
            <a:r>
              <a:rPr lang="en-US" sz="2400" dirty="0"/>
              <a:t> </a:t>
            </a:r>
            <a:r>
              <a:rPr lang="en-US" sz="2400" dirty="0" err="1"/>
              <a:t>nhà</a:t>
            </a:r>
            <a:r>
              <a:rPr lang="en-US" sz="2400" dirty="0"/>
              <a:t> </a:t>
            </a:r>
            <a:r>
              <a:rPr lang="en-US" sz="2400" dirty="0" err="1"/>
              <a:t>trường</a:t>
            </a:r>
            <a:r>
              <a:rPr lang="en-US" sz="2400" dirty="0"/>
              <a:t> </a:t>
            </a:r>
            <a:r>
              <a:rPr lang="en-US" sz="2400" dirty="0" err="1"/>
              <a:t>để</a:t>
            </a:r>
            <a:r>
              <a:rPr lang="en-US" sz="2400" dirty="0"/>
              <a:t> </a:t>
            </a:r>
            <a:r>
              <a:rPr lang="en-US" sz="2400" dirty="0" err="1"/>
              <a:t>tổ</a:t>
            </a:r>
            <a:r>
              <a:rPr lang="en-US" sz="2400" dirty="0"/>
              <a:t> </a:t>
            </a:r>
            <a:r>
              <a:rPr lang="en-US" sz="2400" dirty="0" err="1"/>
              <a:t>chức</a:t>
            </a:r>
            <a:r>
              <a:rPr lang="en-US" sz="2400" dirty="0"/>
              <a:t> </a:t>
            </a:r>
            <a:r>
              <a:rPr lang="en-US" sz="2400" dirty="0" err="1"/>
              <a:t>có</a:t>
            </a:r>
            <a:r>
              <a:rPr lang="en-US" sz="2400" dirty="0"/>
              <a:t> </a:t>
            </a:r>
            <a:r>
              <a:rPr lang="en-US" sz="2400" dirty="0" err="1"/>
              <a:t>hiệu</a:t>
            </a:r>
            <a:r>
              <a:rPr lang="en-US" sz="2400" dirty="0"/>
              <a:t> </a:t>
            </a:r>
            <a:r>
              <a:rPr lang="en-US" sz="2400" dirty="0" err="1"/>
              <a:t>quả</a:t>
            </a:r>
            <a:r>
              <a:rPr lang="en-US" sz="2400" dirty="0"/>
              <a:t> </a:t>
            </a:r>
            <a:r>
              <a:rPr lang="en-US" sz="2400" dirty="0" err="1"/>
              <a:t>các</a:t>
            </a:r>
            <a:r>
              <a:rPr lang="en-US" sz="2400" dirty="0"/>
              <a:t> </a:t>
            </a:r>
            <a:r>
              <a:rPr lang="en-US" sz="2400" dirty="0" err="1"/>
              <a:t>hoạt</a:t>
            </a:r>
            <a:r>
              <a:rPr lang="en-US" sz="2400" dirty="0"/>
              <a:t> </a:t>
            </a:r>
            <a:r>
              <a:rPr lang="en-US" sz="2400" dirty="0" err="1"/>
              <a:t>động</a:t>
            </a:r>
            <a:r>
              <a:rPr lang="en-US" sz="2400" dirty="0"/>
              <a:t> </a:t>
            </a:r>
            <a:r>
              <a:rPr lang="en-US" sz="2400" dirty="0" err="1"/>
              <a:t>trải</a:t>
            </a:r>
            <a:r>
              <a:rPr lang="en-US" sz="2400" dirty="0"/>
              <a:t> </a:t>
            </a:r>
            <a:r>
              <a:rPr lang="en-US" sz="2400" dirty="0" err="1"/>
              <a:t>nghiệm</a:t>
            </a:r>
            <a:r>
              <a:rPr lang="en-US" sz="2400" dirty="0"/>
              <a:t>, </a:t>
            </a:r>
            <a:r>
              <a:rPr lang="en-US" sz="2400" dirty="0" err="1"/>
              <a:t>tạo</a:t>
            </a:r>
            <a:r>
              <a:rPr lang="en-US" sz="2400" dirty="0"/>
              <a:t> </a:t>
            </a:r>
            <a:r>
              <a:rPr lang="en-US" sz="2400" dirty="0" err="1"/>
              <a:t>được</a:t>
            </a:r>
            <a:r>
              <a:rPr lang="en-US" sz="2400" dirty="0"/>
              <a:t> </a:t>
            </a:r>
            <a:r>
              <a:rPr lang="en-US" sz="2400" dirty="0" err="1"/>
              <a:t>sự</a:t>
            </a:r>
            <a:r>
              <a:rPr lang="en-US" sz="2400" dirty="0"/>
              <a:t> </a:t>
            </a:r>
            <a:r>
              <a:rPr lang="en-US" sz="2400" dirty="0" err="1"/>
              <a:t>đồng</a:t>
            </a:r>
            <a:r>
              <a:rPr lang="en-US" sz="2400" dirty="0"/>
              <a:t> </a:t>
            </a:r>
            <a:r>
              <a:rPr lang="en-US" sz="2400" dirty="0" err="1"/>
              <a:t>thuận</a:t>
            </a:r>
            <a:r>
              <a:rPr lang="en-US" sz="2400" dirty="0"/>
              <a:t> </a:t>
            </a:r>
            <a:r>
              <a:rPr lang="en-US" sz="2400" dirty="0" err="1"/>
              <a:t>thông</a:t>
            </a:r>
            <a:r>
              <a:rPr lang="en-US" sz="2400" dirty="0"/>
              <a:t> qua </a:t>
            </a:r>
            <a:r>
              <a:rPr lang="en-US" sz="2400" dirty="0" err="1"/>
              <a:t>cơ</a:t>
            </a:r>
            <a:r>
              <a:rPr lang="en-US" sz="2400" dirty="0"/>
              <a:t> </a:t>
            </a:r>
            <a:r>
              <a:rPr lang="en-US" sz="2400" dirty="0" err="1"/>
              <a:t>chế</a:t>
            </a:r>
            <a:r>
              <a:rPr lang="en-US" sz="2400" dirty="0"/>
              <a:t> </a:t>
            </a:r>
            <a:r>
              <a:rPr lang="en-US" sz="2400" dirty="0" err="1"/>
              <a:t>phối</a:t>
            </a:r>
            <a:r>
              <a:rPr lang="en-US" sz="2400" dirty="0"/>
              <a:t> </a:t>
            </a:r>
            <a:r>
              <a:rPr lang="en-US" sz="2400" dirty="0" err="1"/>
              <a:t>hợp</a:t>
            </a:r>
            <a:r>
              <a:rPr lang="en-US" sz="2400" dirty="0"/>
              <a:t> </a:t>
            </a:r>
            <a:r>
              <a:rPr lang="en-US" sz="2400" dirty="0" err="1"/>
              <a:t>chặt</a:t>
            </a:r>
            <a:r>
              <a:rPr lang="en-US" sz="2400" dirty="0"/>
              <a:t> </a:t>
            </a:r>
            <a:r>
              <a:rPr lang="en-US" sz="2400" dirty="0" err="1"/>
              <a:t>chẽ</a:t>
            </a:r>
            <a:r>
              <a:rPr lang="en-US" sz="2400" dirty="0"/>
              <a:t>, </a:t>
            </a:r>
            <a:r>
              <a:rPr lang="en-US" sz="2400" dirty="0" err="1"/>
              <a:t>thống</a:t>
            </a:r>
            <a:r>
              <a:rPr lang="en-US" sz="2400" dirty="0"/>
              <a:t> </a:t>
            </a:r>
            <a:r>
              <a:rPr lang="en-US" sz="2400" dirty="0" err="1"/>
              <a:t>nhất</a:t>
            </a:r>
            <a:r>
              <a:rPr lang="en-US" sz="2400" dirty="0"/>
              <a:t> </a:t>
            </a:r>
            <a:r>
              <a:rPr lang="en-US" sz="2400" dirty="0" err="1"/>
              <a:t>giữa</a:t>
            </a:r>
            <a:r>
              <a:rPr lang="en-US" sz="2400" dirty="0"/>
              <a:t> </a:t>
            </a:r>
            <a:r>
              <a:rPr lang="en-US" sz="2400" dirty="0" err="1"/>
              <a:t>các</a:t>
            </a:r>
            <a:r>
              <a:rPr lang="en-US" sz="2400" dirty="0"/>
              <a:t> </a:t>
            </a:r>
            <a:r>
              <a:rPr lang="en-US" sz="2400" dirty="0" err="1"/>
              <a:t>lực</a:t>
            </a:r>
            <a:r>
              <a:rPr lang="en-US" sz="2400" dirty="0"/>
              <a:t> </a:t>
            </a:r>
            <a:r>
              <a:rPr lang="en-US" sz="2400" dirty="0" err="1"/>
              <a:t>lượng</a:t>
            </a:r>
            <a:r>
              <a:rPr lang="en-US" sz="2400" dirty="0"/>
              <a:t> </a:t>
            </a:r>
            <a:r>
              <a:rPr lang="en-US" sz="2400" dirty="0" err="1"/>
              <a:t>giáo</a:t>
            </a:r>
            <a:r>
              <a:rPr lang="en-US" sz="2400" dirty="0"/>
              <a:t> </a:t>
            </a:r>
            <a:r>
              <a:rPr lang="en-US" sz="2400" dirty="0" err="1"/>
              <a:t>dục</a:t>
            </a:r>
            <a:r>
              <a:rPr lang="en-US" sz="2400" dirty="0"/>
              <a:t>.</a:t>
            </a:r>
          </a:p>
        </p:txBody>
      </p:sp>
      <p:sp>
        <p:nvSpPr>
          <p:cNvPr id="5" name="Title 1"/>
          <p:cNvSpPr>
            <a:spLocks noGrp="1"/>
          </p:cNvSpPr>
          <p:nvPr>
            <p:ph type="title"/>
          </p:nvPr>
        </p:nvSpPr>
        <p:spPr>
          <a:xfrm>
            <a:off x="242048" y="862667"/>
            <a:ext cx="3697940" cy="1325563"/>
          </a:xfrm>
        </p:spPr>
        <p:txBody>
          <a:bodyPr>
            <a:noAutofit/>
          </a:bodyPr>
          <a:lstStyle/>
          <a:p>
            <a:pPr lvl="1"/>
            <a:r>
              <a:rPr lang="en-US" sz="3200" i="1" u="sng" dirty="0" smtClean="0">
                <a:solidFill>
                  <a:srgbClr val="FF0000"/>
                </a:solidFill>
              </a:rPr>
              <a:t/>
            </a:r>
            <a:br>
              <a:rPr lang="en-US" sz="3200" i="1" u="sng" dirty="0" smtClean="0">
                <a:solidFill>
                  <a:srgbClr val="FF0000"/>
                </a:solidFill>
              </a:rPr>
            </a:br>
            <a:r>
              <a:rPr lang="en-US" sz="2800" b="1" i="1" u="sng" dirty="0" err="1" smtClean="0">
                <a:solidFill>
                  <a:srgbClr val="FF0000"/>
                </a:solidFill>
              </a:rPr>
              <a:t>Về</a:t>
            </a:r>
            <a:r>
              <a:rPr lang="en-US" sz="2800" b="1" i="1" u="sng" dirty="0" smtClean="0">
                <a:solidFill>
                  <a:srgbClr val="FF0000"/>
                </a:solidFill>
              </a:rPr>
              <a:t> </a:t>
            </a:r>
            <a:r>
              <a:rPr lang="en-US" sz="2800" b="1" i="1" u="sng" dirty="0" err="1" smtClean="0">
                <a:solidFill>
                  <a:srgbClr val="FF0000"/>
                </a:solidFill>
              </a:rPr>
              <a:t>phía</a:t>
            </a:r>
            <a:r>
              <a:rPr lang="en-US" sz="2800" b="1" i="1" u="sng" dirty="0" smtClean="0">
                <a:solidFill>
                  <a:srgbClr val="FF0000"/>
                </a:solidFill>
              </a:rPr>
              <a:t> </a:t>
            </a:r>
            <a:r>
              <a:rPr lang="en-US" sz="2800" b="1" i="1" u="sng" dirty="0" err="1" smtClean="0">
                <a:solidFill>
                  <a:srgbClr val="FF0000"/>
                </a:solidFill>
              </a:rPr>
              <a:t>nhà</a:t>
            </a:r>
            <a:r>
              <a:rPr lang="en-US" sz="2800" b="1" i="1" u="sng" dirty="0" smtClean="0">
                <a:solidFill>
                  <a:srgbClr val="FF0000"/>
                </a:solidFill>
              </a:rPr>
              <a:t> </a:t>
            </a:r>
            <a:r>
              <a:rPr lang="en-US" sz="2800" b="1" i="1" u="sng" dirty="0" err="1" smtClean="0">
                <a:solidFill>
                  <a:srgbClr val="FF0000"/>
                </a:solidFill>
              </a:rPr>
              <a:t>trường</a:t>
            </a:r>
            <a:r>
              <a:rPr lang="en-US" sz="3600" i="1" u="sng" dirty="0" smtClean="0">
                <a:solidFill>
                  <a:srgbClr val="FF0000"/>
                </a:solidFill>
              </a:rPr>
              <a:t/>
            </a:r>
            <a:br>
              <a:rPr lang="en-US" sz="3600" i="1" u="sng" dirty="0" smtClean="0">
                <a:solidFill>
                  <a:srgbClr val="FF0000"/>
                </a:solidFill>
              </a:rPr>
            </a:br>
            <a:endParaRPr lang="en-US" sz="2800" i="1" u="sng" dirty="0">
              <a:solidFill>
                <a:srgbClr val="FF0000"/>
              </a:solidFill>
            </a:endParaRPr>
          </a:p>
        </p:txBody>
      </p:sp>
      <p:sp>
        <p:nvSpPr>
          <p:cNvPr id="6" name="Rectangle 5"/>
          <p:cNvSpPr/>
          <p:nvPr/>
        </p:nvSpPr>
        <p:spPr>
          <a:xfrm>
            <a:off x="5023979" y="312875"/>
            <a:ext cx="2473754" cy="646331"/>
          </a:xfrm>
          <a:prstGeom prst="rect">
            <a:avLst/>
          </a:prstGeom>
          <a:solidFill>
            <a:srgbClr val="FFFF00"/>
          </a:solidFill>
          <a:ln w="38100">
            <a:solidFill>
              <a:srgbClr val="00B0F0"/>
            </a:solidFill>
            <a:prstDash val="sysDot"/>
          </a:ln>
        </p:spPr>
        <p:txBody>
          <a:bodyPr wrap="none">
            <a:spAutoFit/>
          </a:bodyPr>
          <a:lstStyle/>
          <a:p>
            <a:r>
              <a:rPr lang="en-US" sz="3600" b="1" dirty="0" smtClean="0"/>
              <a:t>5. </a:t>
            </a:r>
            <a:r>
              <a:rPr lang="en-US" sz="3600" b="1" dirty="0" err="1" smtClean="0"/>
              <a:t>Giải</a:t>
            </a:r>
            <a:r>
              <a:rPr lang="en-US" sz="3600" b="1" dirty="0" smtClean="0"/>
              <a:t> </a:t>
            </a:r>
            <a:r>
              <a:rPr lang="en-US" sz="3600" b="1" dirty="0" err="1"/>
              <a:t>pháp</a:t>
            </a:r>
            <a:endParaRPr lang="en-US" sz="3600" dirty="0"/>
          </a:p>
        </p:txBody>
      </p:sp>
    </p:spTree>
    <p:extLst>
      <p:ext uri="{BB962C8B-B14F-4D97-AF65-F5344CB8AC3E}">
        <p14:creationId xmlns:p14="http://schemas.microsoft.com/office/powerpoint/2010/main" val="1013398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arn(inVertical)">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arn(inVertic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arn(inVertical)">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233082" y="1104715"/>
            <a:ext cx="4392706" cy="818216"/>
          </a:xfrm>
        </p:spPr>
        <p:txBody>
          <a:bodyPr>
            <a:normAutofit/>
          </a:bodyPr>
          <a:lstStyle/>
          <a:p>
            <a:r>
              <a:rPr lang="en-US" sz="4000" b="1" i="1" u="sng" dirty="0" err="1">
                <a:solidFill>
                  <a:srgbClr val="FF0000"/>
                </a:solidFill>
              </a:rPr>
              <a:t>Về</a:t>
            </a:r>
            <a:r>
              <a:rPr lang="en-US" sz="4000" b="1" i="1" u="sng" dirty="0">
                <a:solidFill>
                  <a:srgbClr val="FF0000"/>
                </a:solidFill>
              </a:rPr>
              <a:t> </a:t>
            </a:r>
            <a:r>
              <a:rPr lang="en-US" sz="4000" b="1" i="1" u="sng" dirty="0" err="1">
                <a:solidFill>
                  <a:srgbClr val="FF0000"/>
                </a:solidFill>
              </a:rPr>
              <a:t>phía</a:t>
            </a:r>
            <a:r>
              <a:rPr lang="en-US" sz="4000" b="1" i="1" u="sng" dirty="0">
                <a:solidFill>
                  <a:srgbClr val="FF0000"/>
                </a:solidFill>
              </a:rPr>
              <a:t> </a:t>
            </a:r>
            <a:r>
              <a:rPr lang="en-US" sz="4000" b="1" i="1" u="sng" dirty="0" err="1">
                <a:solidFill>
                  <a:srgbClr val="FF0000"/>
                </a:solidFill>
              </a:rPr>
              <a:t>giảng</a:t>
            </a:r>
            <a:r>
              <a:rPr lang="en-US" sz="4000" b="1" i="1" u="sng" dirty="0">
                <a:solidFill>
                  <a:srgbClr val="FF0000"/>
                </a:solidFill>
              </a:rPr>
              <a:t> </a:t>
            </a:r>
            <a:r>
              <a:rPr lang="en-US" sz="4000" b="1" i="1" u="sng" dirty="0" err="1" smtClean="0">
                <a:solidFill>
                  <a:srgbClr val="FF0000"/>
                </a:solidFill>
              </a:rPr>
              <a:t>viên</a:t>
            </a:r>
            <a:endParaRPr lang="en-US" sz="4000" i="1" u="sng" dirty="0">
              <a:solidFill>
                <a:srgbClr val="FF0000"/>
              </a:solidFill>
            </a:endParaRPr>
          </a:p>
        </p:txBody>
      </p:sp>
      <p:sp>
        <p:nvSpPr>
          <p:cNvPr id="3" name="Content Placeholder 2"/>
          <p:cNvSpPr>
            <a:spLocks noGrp="1"/>
          </p:cNvSpPr>
          <p:nvPr>
            <p:ph idx="1"/>
          </p:nvPr>
        </p:nvSpPr>
        <p:spPr>
          <a:xfrm>
            <a:off x="448235" y="2269378"/>
            <a:ext cx="10762129" cy="4351338"/>
          </a:xfrm>
        </p:spPr>
        <p:txBody>
          <a:bodyPr>
            <a:normAutofit/>
          </a:bodyPr>
          <a:lstStyle/>
          <a:p>
            <a:pPr algn="just"/>
            <a:r>
              <a:rPr lang="en-US" dirty="0" err="1" smtClean="0"/>
              <a:t>Giảng</a:t>
            </a:r>
            <a:r>
              <a:rPr lang="en-US" dirty="0" smtClean="0"/>
              <a:t> </a:t>
            </a:r>
            <a:r>
              <a:rPr lang="en-US" dirty="0" err="1"/>
              <a:t>viên</a:t>
            </a:r>
            <a:r>
              <a:rPr lang="en-US" dirty="0"/>
              <a:t> </a:t>
            </a:r>
            <a:r>
              <a:rPr lang="en-US" dirty="0" err="1"/>
              <a:t>cần</a:t>
            </a:r>
            <a:r>
              <a:rPr lang="en-US" dirty="0"/>
              <a:t> </a:t>
            </a:r>
            <a:r>
              <a:rPr lang="en-US" dirty="0" err="1"/>
              <a:t>tìm</a:t>
            </a:r>
            <a:r>
              <a:rPr lang="en-US" dirty="0"/>
              <a:t> </a:t>
            </a:r>
            <a:r>
              <a:rPr lang="en-US" dirty="0" err="1"/>
              <a:t>hiểu</a:t>
            </a:r>
            <a:r>
              <a:rPr lang="en-US" dirty="0"/>
              <a:t> </a:t>
            </a:r>
            <a:r>
              <a:rPr lang="en-US" dirty="0" err="1"/>
              <a:t>các</a:t>
            </a:r>
            <a:r>
              <a:rPr lang="en-US" dirty="0"/>
              <a:t> </a:t>
            </a:r>
            <a:r>
              <a:rPr lang="en-US" dirty="0" err="1"/>
              <a:t>hoạt</a:t>
            </a:r>
            <a:r>
              <a:rPr lang="en-US" dirty="0"/>
              <a:t> </a:t>
            </a:r>
            <a:r>
              <a:rPr lang="en-US" dirty="0" err="1"/>
              <a:t>động</a:t>
            </a:r>
            <a:r>
              <a:rPr lang="en-US" dirty="0"/>
              <a:t> </a:t>
            </a:r>
            <a:r>
              <a:rPr lang="en-US" dirty="0" err="1"/>
              <a:t>trải</a:t>
            </a:r>
            <a:r>
              <a:rPr lang="en-US" dirty="0"/>
              <a:t> </a:t>
            </a:r>
            <a:r>
              <a:rPr lang="en-US" dirty="0" err="1"/>
              <a:t>nghiệm</a:t>
            </a:r>
            <a:r>
              <a:rPr lang="en-US" dirty="0"/>
              <a:t> </a:t>
            </a:r>
            <a:r>
              <a:rPr lang="en-US" dirty="0" err="1"/>
              <a:t>học</a:t>
            </a:r>
            <a:r>
              <a:rPr lang="en-US" dirty="0"/>
              <a:t> </a:t>
            </a:r>
            <a:r>
              <a:rPr lang="en-US" dirty="0" err="1"/>
              <a:t>tập</a:t>
            </a:r>
            <a:r>
              <a:rPr lang="en-US" dirty="0"/>
              <a:t> </a:t>
            </a:r>
            <a:r>
              <a:rPr lang="en-US" dirty="0" err="1"/>
              <a:t>bên</a:t>
            </a:r>
            <a:r>
              <a:rPr lang="en-US" dirty="0"/>
              <a:t> </a:t>
            </a:r>
            <a:r>
              <a:rPr lang="en-US" dirty="0" err="1"/>
              <a:t>ngoài</a:t>
            </a:r>
            <a:r>
              <a:rPr lang="en-US" dirty="0"/>
              <a:t>, </a:t>
            </a:r>
            <a:r>
              <a:rPr lang="en-US" dirty="0" err="1"/>
              <a:t>liên</a:t>
            </a:r>
            <a:r>
              <a:rPr lang="en-US" dirty="0"/>
              <a:t> </a:t>
            </a:r>
            <a:r>
              <a:rPr lang="en-US" dirty="0" err="1"/>
              <a:t>hệ</a:t>
            </a:r>
            <a:r>
              <a:rPr lang="en-US" dirty="0"/>
              <a:t> </a:t>
            </a:r>
            <a:r>
              <a:rPr lang="en-US" dirty="0" err="1"/>
              <a:t>với</a:t>
            </a:r>
            <a:r>
              <a:rPr lang="en-US" dirty="0"/>
              <a:t> </a:t>
            </a:r>
            <a:r>
              <a:rPr lang="en-US" dirty="0" err="1"/>
              <a:t>những</a:t>
            </a:r>
            <a:r>
              <a:rPr lang="en-US" dirty="0"/>
              <a:t> </a:t>
            </a:r>
            <a:r>
              <a:rPr lang="en-US" dirty="0" err="1"/>
              <a:t>địa</a:t>
            </a:r>
            <a:r>
              <a:rPr lang="en-US" dirty="0"/>
              <a:t> </a:t>
            </a:r>
            <a:r>
              <a:rPr lang="en-US" dirty="0" err="1"/>
              <a:t>điểm</a:t>
            </a:r>
            <a:r>
              <a:rPr lang="en-US" dirty="0"/>
              <a:t> </a:t>
            </a:r>
            <a:r>
              <a:rPr lang="en-US" dirty="0" err="1"/>
              <a:t>sẽ</a:t>
            </a:r>
            <a:r>
              <a:rPr lang="en-US" dirty="0"/>
              <a:t> </a:t>
            </a:r>
            <a:r>
              <a:rPr lang="en-US" dirty="0" err="1"/>
              <a:t>dẫn</a:t>
            </a:r>
            <a:r>
              <a:rPr lang="en-US" dirty="0"/>
              <a:t> </a:t>
            </a:r>
            <a:r>
              <a:rPr lang="en-US" dirty="0" err="1"/>
              <a:t>người</a:t>
            </a:r>
            <a:r>
              <a:rPr lang="en-US" dirty="0"/>
              <a:t> </a:t>
            </a:r>
            <a:r>
              <a:rPr lang="en-US" dirty="0" err="1"/>
              <a:t>học</a:t>
            </a:r>
            <a:r>
              <a:rPr lang="en-US" dirty="0"/>
              <a:t> </a:t>
            </a:r>
            <a:r>
              <a:rPr lang="en-US" dirty="0" err="1"/>
              <a:t>đến</a:t>
            </a:r>
            <a:r>
              <a:rPr lang="en-US" dirty="0"/>
              <a:t> </a:t>
            </a:r>
            <a:r>
              <a:rPr lang="en-US" dirty="0" err="1" smtClean="0"/>
              <a:t>tham</a:t>
            </a:r>
            <a:r>
              <a:rPr lang="en-US" dirty="0" smtClean="0"/>
              <a:t> </a:t>
            </a:r>
            <a:r>
              <a:rPr lang="en-US" dirty="0" err="1" smtClean="0"/>
              <a:t>quan</a:t>
            </a:r>
            <a:r>
              <a:rPr lang="en-US" dirty="0" smtClean="0"/>
              <a:t>.</a:t>
            </a:r>
          </a:p>
          <a:p>
            <a:pPr algn="just"/>
            <a:endParaRPr lang="en-US" dirty="0" smtClean="0"/>
          </a:p>
          <a:p>
            <a:pPr algn="just"/>
            <a:r>
              <a:rPr lang="en-US" dirty="0" err="1" smtClean="0"/>
              <a:t>Giảng</a:t>
            </a:r>
            <a:r>
              <a:rPr lang="en-US" dirty="0" smtClean="0"/>
              <a:t> </a:t>
            </a:r>
            <a:r>
              <a:rPr lang="en-US" dirty="0" err="1"/>
              <a:t>viên</a:t>
            </a:r>
            <a:r>
              <a:rPr lang="en-US" dirty="0"/>
              <a:t> </a:t>
            </a:r>
            <a:r>
              <a:rPr lang="en-US" dirty="0" err="1"/>
              <a:t>thường</a:t>
            </a:r>
            <a:r>
              <a:rPr lang="en-US" dirty="0"/>
              <a:t> </a:t>
            </a:r>
            <a:r>
              <a:rPr lang="en-US" dirty="0" err="1"/>
              <a:t>xuyên</a:t>
            </a:r>
            <a:r>
              <a:rPr lang="en-US" dirty="0"/>
              <a:t> </a:t>
            </a:r>
            <a:r>
              <a:rPr lang="en-US" dirty="0" err="1"/>
              <a:t>tham</a:t>
            </a:r>
            <a:r>
              <a:rPr lang="en-US" dirty="0"/>
              <a:t> </a:t>
            </a:r>
            <a:r>
              <a:rPr lang="en-US" dirty="0" err="1"/>
              <a:t>gia</a:t>
            </a:r>
            <a:r>
              <a:rPr lang="en-US" dirty="0"/>
              <a:t> </a:t>
            </a:r>
            <a:r>
              <a:rPr lang="en-US" dirty="0" err="1"/>
              <a:t>các</a:t>
            </a:r>
            <a:r>
              <a:rPr lang="en-US" dirty="0"/>
              <a:t> </a:t>
            </a:r>
            <a:r>
              <a:rPr lang="en-US" dirty="0" err="1"/>
              <a:t>lớp</a:t>
            </a:r>
            <a:r>
              <a:rPr lang="en-US" dirty="0"/>
              <a:t> </a:t>
            </a:r>
            <a:r>
              <a:rPr lang="en-US" dirty="0" err="1"/>
              <a:t>đào</a:t>
            </a:r>
            <a:r>
              <a:rPr lang="en-US" dirty="0"/>
              <a:t> </a:t>
            </a:r>
            <a:r>
              <a:rPr lang="en-US" dirty="0" err="1"/>
              <a:t>tạo</a:t>
            </a:r>
            <a:r>
              <a:rPr lang="en-US" dirty="0"/>
              <a:t> </a:t>
            </a:r>
            <a:r>
              <a:rPr lang="en-US" dirty="0" err="1"/>
              <a:t>kỹ</a:t>
            </a:r>
            <a:r>
              <a:rPr lang="en-US" dirty="0"/>
              <a:t> </a:t>
            </a:r>
            <a:r>
              <a:rPr lang="en-US" dirty="0" err="1"/>
              <a:t>năng</a:t>
            </a:r>
            <a:r>
              <a:rPr lang="en-US" dirty="0"/>
              <a:t>, </a:t>
            </a:r>
            <a:r>
              <a:rPr lang="en-US" dirty="0" err="1"/>
              <a:t>nâng</a:t>
            </a:r>
            <a:r>
              <a:rPr lang="en-US" dirty="0"/>
              <a:t> </a:t>
            </a:r>
            <a:r>
              <a:rPr lang="en-US" dirty="0" err="1"/>
              <a:t>cao</a:t>
            </a:r>
            <a:r>
              <a:rPr lang="en-US" dirty="0"/>
              <a:t> </a:t>
            </a:r>
            <a:r>
              <a:rPr lang="en-US" dirty="0" err="1"/>
              <a:t>kiến</a:t>
            </a:r>
            <a:r>
              <a:rPr lang="en-US" dirty="0"/>
              <a:t> </a:t>
            </a:r>
            <a:r>
              <a:rPr lang="en-US" dirty="0" err="1"/>
              <a:t>thức</a:t>
            </a:r>
            <a:r>
              <a:rPr lang="en-US" dirty="0"/>
              <a:t> </a:t>
            </a:r>
            <a:r>
              <a:rPr lang="en-US" dirty="0" err="1"/>
              <a:t>chuyên</a:t>
            </a:r>
            <a:r>
              <a:rPr lang="en-US" dirty="0"/>
              <a:t> </a:t>
            </a:r>
            <a:r>
              <a:rPr lang="en-US" dirty="0" err="1"/>
              <a:t>môn</a:t>
            </a:r>
            <a:r>
              <a:rPr lang="en-US" dirty="0"/>
              <a:t> </a:t>
            </a:r>
            <a:r>
              <a:rPr lang="en-US" dirty="0" err="1"/>
              <a:t>nghiệp</a:t>
            </a:r>
            <a:r>
              <a:rPr lang="en-US" dirty="0"/>
              <a:t> </a:t>
            </a:r>
            <a:r>
              <a:rPr lang="en-US" dirty="0" err="1"/>
              <a:t>vụ</a:t>
            </a:r>
            <a:r>
              <a:rPr lang="en-US" dirty="0"/>
              <a:t>, </a:t>
            </a:r>
            <a:r>
              <a:rPr lang="en-US" dirty="0" err="1"/>
              <a:t>nắm</a:t>
            </a:r>
            <a:r>
              <a:rPr lang="en-US" dirty="0"/>
              <a:t> </a:t>
            </a:r>
            <a:r>
              <a:rPr lang="en-US" dirty="0" err="1"/>
              <a:t>vững</a:t>
            </a:r>
            <a:r>
              <a:rPr lang="en-US" dirty="0"/>
              <a:t> </a:t>
            </a:r>
            <a:r>
              <a:rPr lang="en-US" dirty="0" err="1"/>
              <a:t>được</a:t>
            </a:r>
            <a:r>
              <a:rPr lang="en-US" dirty="0"/>
              <a:t> </a:t>
            </a:r>
            <a:r>
              <a:rPr lang="en-US" dirty="0" err="1"/>
              <a:t>kiến</a:t>
            </a:r>
            <a:r>
              <a:rPr lang="en-US" dirty="0"/>
              <a:t> </a:t>
            </a:r>
            <a:r>
              <a:rPr lang="en-US" dirty="0" err="1"/>
              <a:t>thức</a:t>
            </a:r>
            <a:r>
              <a:rPr lang="en-US" dirty="0"/>
              <a:t> </a:t>
            </a:r>
            <a:r>
              <a:rPr lang="en-US" dirty="0" err="1"/>
              <a:t>thực</a:t>
            </a:r>
            <a:r>
              <a:rPr lang="en-US" dirty="0"/>
              <a:t> </a:t>
            </a:r>
            <a:r>
              <a:rPr lang="en-US" dirty="0" err="1"/>
              <a:t>tiễn</a:t>
            </a:r>
            <a:r>
              <a:rPr lang="en-US" dirty="0"/>
              <a:t> </a:t>
            </a:r>
            <a:endParaRPr lang="en-US" dirty="0" smtClean="0"/>
          </a:p>
          <a:p>
            <a:pPr algn="just"/>
            <a:endParaRPr lang="en-US" dirty="0" smtClean="0"/>
          </a:p>
          <a:p>
            <a:pPr algn="just"/>
            <a:r>
              <a:rPr lang="en-US" dirty="0" err="1" smtClean="0"/>
              <a:t>Ngoài</a:t>
            </a:r>
            <a:r>
              <a:rPr lang="en-US" dirty="0" smtClean="0"/>
              <a:t> </a:t>
            </a:r>
            <a:r>
              <a:rPr lang="en-US" dirty="0" err="1"/>
              <a:t>ra</a:t>
            </a:r>
            <a:r>
              <a:rPr lang="en-US" dirty="0"/>
              <a:t>, </a:t>
            </a:r>
            <a:r>
              <a:rPr lang="en-US" dirty="0" err="1"/>
              <a:t>phải</a:t>
            </a:r>
            <a:r>
              <a:rPr lang="en-US" dirty="0"/>
              <a:t> </a:t>
            </a:r>
            <a:r>
              <a:rPr lang="en-US" dirty="0" err="1"/>
              <a:t>biết</a:t>
            </a:r>
            <a:r>
              <a:rPr lang="en-US" dirty="0"/>
              <a:t> </a:t>
            </a:r>
            <a:r>
              <a:rPr lang="en-US" dirty="0" err="1"/>
              <a:t>kết</a:t>
            </a:r>
            <a:r>
              <a:rPr lang="en-US" dirty="0"/>
              <a:t> </a:t>
            </a:r>
            <a:r>
              <a:rPr lang="en-US" dirty="0" err="1"/>
              <a:t>hợp</a:t>
            </a:r>
            <a:r>
              <a:rPr lang="en-US" dirty="0"/>
              <a:t> </a:t>
            </a:r>
            <a:r>
              <a:rPr lang="en-US" dirty="0" err="1"/>
              <a:t>giữa</a:t>
            </a:r>
            <a:r>
              <a:rPr lang="en-US" dirty="0"/>
              <a:t> </a:t>
            </a:r>
            <a:r>
              <a:rPr lang="en-US" dirty="0" err="1"/>
              <a:t>kiến</a:t>
            </a:r>
            <a:r>
              <a:rPr lang="en-US" dirty="0"/>
              <a:t> </a:t>
            </a:r>
            <a:r>
              <a:rPr lang="en-US" dirty="0" err="1"/>
              <a:t>thức</a:t>
            </a:r>
            <a:r>
              <a:rPr lang="en-US" dirty="0"/>
              <a:t> </a:t>
            </a:r>
            <a:r>
              <a:rPr lang="en-US" dirty="0" err="1"/>
              <a:t>với</a:t>
            </a:r>
            <a:r>
              <a:rPr lang="en-US" dirty="0"/>
              <a:t> </a:t>
            </a:r>
            <a:r>
              <a:rPr lang="en-US" dirty="0" err="1"/>
              <a:t>những</a:t>
            </a:r>
            <a:r>
              <a:rPr lang="en-US" dirty="0"/>
              <a:t> </a:t>
            </a:r>
            <a:r>
              <a:rPr lang="en-US" dirty="0" err="1"/>
              <a:t>kĩ</a:t>
            </a:r>
            <a:r>
              <a:rPr lang="en-US" dirty="0"/>
              <a:t> </a:t>
            </a:r>
            <a:r>
              <a:rPr lang="en-US" dirty="0" err="1"/>
              <a:t>năng</a:t>
            </a:r>
            <a:r>
              <a:rPr lang="en-US" dirty="0"/>
              <a:t> </a:t>
            </a:r>
            <a:r>
              <a:rPr lang="en-US" dirty="0" err="1"/>
              <a:t>cơ</a:t>
            </a:r>
            <a:r>
              <a:rPr lang="en-US" dirty="0"/>
              <a:t> </a:t>
            </a:r>
            <a:r>
              <a:rPr lang="en-US" dirty="0" err="1"/>
              <a:t>bản</a:t>
            </a:r>
            <a:r>
              <a:rPr lang="en-US" dirty="0"/>
              <a:t> </a:t>
            </a:r>
            <a:r>
              <a:rPr lang="en-US" dirty="0" err="1"/>
              <a:t>để</a:t>
            </a:r>
            <a:r>
              <a:rPr lang="en-US" dirty="0"/>
              <a:t> </a:t>
            </a:r>
            <a:r>
              <a:rPr lang="en-US" dirty="0" err="1"/>
              <a:t>chúng</a:t>
            </a:r>
            <a:r>
              <a:rPr lang="en-US" dirty="0"/>
              <a:t> </a:t>
            </a:r>
            <a:r>
              <a:rPr lang="en-US" dirty="0" err="1"/>
              <a:t>biến</a:t>
            </a:r>
            <a:r>
              <a:rPr lang="en-US" dirty="0"/>
              <a:t> </a:t>
            </a:r>
            <a:r>
              <a:rPr lang="en-US" dirty="0" err="1"/>
              <a:t>thành</a:t>
            </a:r>
            <a:r>
              <a:rPr lang="en-US" dirty="0"/>
              <a:t> </a:t>
            </a:r>
            <a:r>
              <a:rPr lang="en-US" dirty="0" err="1"/>
              <a:t>những</a:t>
            </a:r>
            <a:r>
              <a:rPr lang="en-US" dirty="0"/>
              <a:t> </a:t>
            </a:r>
            <a:r>
              <a:rPr lang="en-US" dirty="0" err="1"/>
              <a:t>kinh</a:t>
            </a:r>
            <a:r>
              <a:rPr lang="en-US" dirty="0"/>
              <a:t> </a:t>
            </a:r>
            <a:r>
              <a:rPr lang="en-US" dirty="0" err="1"/>
              <a:t>nghiệm</a:t>
            </a:r>
            <a:r>
              <a:rPr lang="en-US" dirty="0"/>
              <a:t> </a:t>
            </a:r>
            <a:r>
              <a:rPr lang="en-US" dirty="0" err="1"/>
              <a:t>phong</a:t>
            </a:r>
            <a:r>
              <a:rPr lang="en-US" dirty="0"/>
              <a:t> </a:t>
            </a:r>
            <a:r>
              <a:rPr lang="en-US" dirty="0" err="1"/>
              <a:t>phú</a:t>
            </a:r>
            <a:r>
              <a:rPr lang="en-US" dirty="0"/>
              <a:t> </a:t>
            </a:r>
            <a:r>
              <a:rPr lang="en-US" dirty="0" err="1"/>
              <a:t>và</a:t>
            </a:r>
            <a:r>
              <a:rPr lang="en-US" dirty="0"/>
              <a:t> </a:t>
            </a:r>
            <a:r>
              <a:rPr lang="en-US" dirty="0" err="1"/>
              <a:t>có</a:t>
            </a:r>
            <a:r>
              <a:rPr lang="en-US" dirty="0"/>
              <a:t> ý </a:t>
            </a:r>
            <a:r>
              <a:rPr lang="en-US" dirty="0" err="1" smtClean="0"/>
              <a:t>nghĩa</a:t>
            </a:r>
            <a:r>
              <a:rPr lang="en-US" dirty="0" smtClean="0"/>
              <a:t>.</a:t>
            </a:r>
            <a:endParaRPr lang="en-US" dirty="0"/>
          </a:p>
        </p:txBody>
      </p:sp>
      <p:sp>
        <p:nvSpPr>
          <p:cNvPr id="4" name="Rectangle 3"/>
          <p:cNvSpPr/>
          <p:nvPr/>
        </p:nvSpPr>
        <p:spPr>
          <a:xfrm>
            <a:off x="5023979" y="312875"/>
            <a:ext cx="2473754" cy="646331"/>
          </a:xfrm>
          <a:prstGeom prst="rect">
            <a:avLst/>
          </a:prstGeom>
          <a:solidFill>
            <a:srgbClr val="FFFF00"/>
          </a:solidFill>
          <a:ln w="38100">
            <a:solidFill>
              <a:srgbClr val="00B0F0"/>
            </a:solidFill>
            <a:prstDash val="sysDot"/>
          </a:ln>
        </p:spPr>
        <p:txBody>
          <a:bodyPr wrap="none">
            <a:spAutoFit/>
          </a:bodyPr>
          <a:lstStyle/>
          <a:p>
            <a:r>
              <a:rPr lang="en-US" sz="3600" b="1" dirty="0" smtClean="0"/>
              <a:t>5. </a:t>
            </a:r>
            <a:r>
              <a:rPr lang="en-US" sz="3600" b="1" dirty="0" err="1" smtClean="0"/>
              <a:t>Giải</a:t>
            </a:r>
            <a:r>
              <a:rPr lang="en-US" sz="3600" b="1" dirty="0" smtClean="0"/>
              <a:t> </a:t>
            </a:r>
            <a:r>
              <a:rPr lang="en-US" sz="3600" b="1" dirty="0" err="1"/>
              <a:t>pháp</a:t>
            </a:r>
            <a:endParaRPr lang="en-US" sz="3600" dirty="0"/>
          </a:p>
        </p:txBody>
      </p:sp>
    </p:spTree>
    <p:extLst>
      <p:ext uri="{BB962C8B-B14F-4D97-AF65-F5344CB8AC3E}">
        <p14:creationId xmlns:p14="http://schemas.microsoft.com/office/powerpoint/2010/main" val="30252500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5762171" y="2382606"/>
            <a:ext cx="5635172" cy="1325563"/>
          </a:xfrm>
        </p:spPr>
        <p:txBody>
          <a:bodyPr>
            <a:noAutofit/>
          </a:bodyPr>
          <a:lstStyle/>
          <a:p>
            <a:pPr algn="ctr"/>
            <a:r>
              <a:rPr lang="en-US" sz="6600" b="1" dirty="0" err="1" smtClean="0">
                <a:solidFill>
                  <a:srgbClr val="FF0000"/>
                </a:solidFill>
              </a:rPr>
              <a:t>Cảm</a:t>
            </a:r>
            <a:r>
              <a:rPr lang="en-US" sz="6600" b="1" dirty="0" smtClean="0">
                <a:solidFill>
                  <a:srgbClr val="FF0000"/>
                </a:solidFill>
              </a:rPr>
              <a:t> </a:t>
            </a:r>
            <a:r>
              <a:rPr lang="en-US" sz="6600" b="1" dirty="0" err="1" smtClean="0">
                <a:solidFill>
                  <a:srgbClr val="FF0000"/>
                </a:solidFill>
              </a:rPr>
              <a:t>ơn</a:t>
            </a:r>
            <a:r>
              <a:rPr lang="en-US" sz="6600" b="1" dirty="0" smtClean="0">
                <a:solidFill>
                  <a:srgbClr val="FF0000"/>
                </a:solidFill>
              </a:rPr>
              <a:t> </a:t>
            </a:r>
            <a:r>
              <a:rPr lang="en-US" sz="6600" b="1" dirty="0" err="1" smtClean="0">
                <a:solidFill>
                  <a:srgbClr val="FF0000"/>
                </a:solidFill>
              </a:rPr>
              <a:t>tất</a:t>
            </a:r>
            <a:r>
              <a:rPr lang="en-US" sz="6600" b="1" dirty="0" smtClean="0">
                <a:solidFill>
                  <a:srgbClr val="FF0000"/>
                </a:solidFill>
              </a:rPr>
              <a:t> </a:t>
            </a:r>
            <a:r>
              <a:rPr lang="en-US" sz="6600" b="1" dirty="0" err="1" smtClean="0">
                <a:solidFill>
                  <a:srgbClr val="FF0000"/>
                </a:solidFill>
              </a:rPr>
              <a:t>cả</a:t>
            </a:r>
            <a:r>
              <a:rPr lang="en-US" sz="6600" b="1" dirty="0" smtClean="0">
                <a:solidFill>
                  <a:srgbClr val="FF0000"/>
                </a:solidFill>
              </a:rPr>
              <a:t> </a:t>
            </a:r>
            <a:r>
              <a:rPr lang="en-US" sz="6600" b="1" dirty="0" err="1" smtClean="0">
                <a:solidFill>
                  <a:srgbClr val="FF0000"/>
                </a:solidFill>
              </a:rPr>
              <a:t>các</a:t>
            </a:r>
            <a:r>
              <a:rPr lang="en-US" sz="6600" b="1" dirty="0" smtClean="0">
                <a:solidFill>
                  <a:srgbClr val="FF0000"/>
                </a:solidFill>
              </a:rPr>
              <a:t> </a:t>
            </a:r>
            <a:r>
              <a:rPr lang="en-US" sz="6600" b="1" dirty="0" err="1" smtClean="0">
                <a:solidFill>
                  <a:srgbClr val="FF0000"/>
                </a:solidFill>
              </a:rPr>
              <a:t>Thầy</a:t>
            </a:r>
            <a:r>
              <a:rPr lang="en-US" sz="6600" b="1" dirty="0" smtClean="0">
                <a:solidFill>
                  <a:srgbClr val="FF0000"/>
                </a:solidFill>
              </a:rPr>
              <a:t>, </a:t>
            </a:r>
            <a:r>
              <a:rPr lang="en-US" sz="6600" b="1" dirty="0" err="1" smtClean="0">
                <a:solidFill>
                  <a:srgbClr val="FF0000"/>
                </a:solidFill>
              </a:rPr>
              <a:t>Cô</a:t>
            </a:r>
            <a:r>
              <a:rPr lang="en-US" sz="6600" b="1" dirty="0" smtClean="0">
                <a:solidFill>
                  <a:srgbClr val="FF0000"/>
                </a:solidFill>
              </a:rPr>
              <a:t> </a:t>
            </a:r>
            <a:r>
              <a:rPr lang="en-US" sz="6600" b="1" dirty="0" err="1" smtClean="0">
                <a:solidFill>
                  <a:srgbClr val="FF0000"/>
                </a:solidFill>
              </a:rPr>
              <a:t>đã</a:t>
            </a:r>
            <a:r>
              <a:rPr lang="en-US" sz="6600" b="1" dirty="0" smtClean="0">
                <a:solidFill>
                  <a:srgbClr val="FF0000"/>
                </a:solidFill>
              </a:rPr>
              <a:t> </a:t>
            </a:r>
            <a:r>
              <a:rPr lang="en-US" sz="6600" b="1" dirty="0" err="1" smtClean="0">
                <a:solidFill>
                  <a:srgbClr val="FF0000"/>
                </a:solidFill>
              </a:rPr>
              <a:t>lắng</a:t>
            </a:r>
            <a:r>
              <a:rPr lang="en-US" sz="6600" b="1" dirty="0" smtClean="0">
                <a:solidFill>
                  <a:srgbClr val="FF0000"/>
                </a:solidFill>
              </a:rPr>
              <a:t> </a:t>
            </a:r>
            <a:r>
              <a:rPr lang="en-US" sz="6600" b="1" dirty="0" err="1" smtClean="0">
                <a:solidFill>
                  <a:srgbClr val="FF0000"/>
                </a:solidFill>
              </a:rPr>
              <a:t>nghe</a:t>
            </a:r>
            <a:endParaRPr lang="en-US" sz="6600" b="1" dirty="0">
              <a:solidFill>
                <a:srgbClr val="FF0000"/>
              </a:solidFill>
            </a:endParaRPr>
          </a:p>
        </p:txBody>
      </p:sp>
    </p:spTree>
    <p:extLst>
      <p:ext uri="{BB962C8B-B14F-4D97-AF65-F5344CB8AC3E}">
        <p14:creationId xmlns:p14="http://schemas.microsoft.com/office/powerpoint/2010/main" val="441255607"/>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1003</TotalTime>
  <Words>2701</Words>
  <Application>Microsoft Office PowerPoint</Application>
  <PresentationFormat>Widescreen</PresentationFormat>
  <Paragraphs>279</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.VnArial</vt:lpstr>
      <vt:lpstr>.VnTime</vt:lpstr>
      <vt:lpstr>Arial</vt:lpstr>
      <vt:lpstr>Calibri</vt:lpstr>
      <vt:lpstr>Calibri Light</vt:lpstr>
      <vt:lpstr>Times New Roman</vt:lpstr>
      <vt:lpstr>Office Theme</vt:lpstr>
      <vt:lpstr>   HỘI THẢO KHOA HỌC</vt:lpstr>
      <vt:lpstr>Nội dung</vt:lpstr>
      <vt:lpstr>Trường chất lượng cao là trường mà trong đó nội dung, phương thức cũng như các điều kiện để tổ chức hoạt động giáo dục có chất lượng tốt theo hướng tiếp cận các chuẩn giáo dục của các nước tiên tiến, nhằm tạo ra các sản phẩm giáo dục chất lượng cao</vt:lpstr>
      <vt:lpstr>Tiêu chí trường nghề chất lượng cao được quy định tại Mục III Quyết định 761/QĐ-TTg năm 2014 phê duyệt:</vt:lpstr>
      <vt:lpstr>PowerPoint Presentation</vt:lpstr>
      <vt:lpstr>PowerPoint Presentation</vt:lpstr>
      <vt:lpstr>1. Lý luận cơ bản về:</vt:lpstr>
      <vt:lpstr>  Dạy học trực quan:   </vt:lpstr>
      <vt:lpstr> Ưu điểm của phương pháp  </vt:lpstr>
      <vt:lpstr> Nhược điểm của phương pháp  </vt:lpstr>
      <vt:lpstr>Hoạt động học tập trải nghiệm</vt:lpstr>
      <vt:lpstr>Quy trình thực hiện hoạt động học tập trải nghiệm</vt:lpstr>
      <vt:lpstr>Vai trò của hoạt động học tập trải nghiệm</vt:lpstr>
      <vt:lpstr>2. Thiết kế và tổ chức hoạt động học tập trải nghiệm lồng ghép nghe nhìn trực quan vào bài 1: Khái quát về chủ nghĩa Mác – Lênin</vt:lpstr>
      <vt:lpstr>PowerPoint Presentation</vt:lpstr>
      <vt:lpstr>- Thiết kế bài giảng kết hợp phương pháp học tập trải nghiệm và nghe nhìn trực quan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Một số khó khăn khi triển khai hoạt động </vt:lpstr>
      <vt:lpstr>  Về phía Nhà trường </vt:lpstr>
      <vt:lpstr>Về phía giảng viên</vt:lpstr>
      <vt:lpstr>Về phía người học</vt:lpstr>
      <vt:lpstr> Về phía nhà trường </vt:lpstr>
      <vt:lpstr> Về phía nhà trường </vt:lpstr>
      <vt:lpstr>Về phía giảng viên</vt:lpstr>
      <vt:lpstr>Cảm ơn tất cả các Thầy, Cô đã lắng nghe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HỘI THẢO KHOA LÝ LUẬN CHÍNH TRỊ</dc:title>
  <dc:creator>Administrator</dc:creator>
  <cp:lastModifiedBy>Administrator</cp:lastModifiedBy>
  <cp:revision>98</cp:revision>
  <dcterms:created xsi:type="dcterms:W3CDTF">2020-06-14T07:07:29Z</dcterms:created>
  <dcterms:modified xsi:type="dcterms:W3CDTF">2020-06-19T02:07:49Z</dcterms:modified>
</cp:coreProperties>
</file>